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Lst>
  <p:notesMasterIdLst>
    <p:notesMasterId r:id="rId41"/>
  </p:notesMasterIdLst>
  <p:sldIdLst>
    <p:sldId id="257" r:id="rId4"/>
    <p:sldId id="386" r:id="rId5"/>
    <p:sldId id="387" r:id="rId6"/>
    <p:sldId id="410" r:id="rId7"/>
    <p:sldId id="385" r:id="rId8"/>
    <p:sldId id="395" r:id="rId9"/>
    <p:sldId id="389" r:id="rId10"/>
    <p:sldId id="392" r:id="rId11"/>
    <p:sldId id="393" r:id="rId12"/>
    <p:sldId id="390" r:id="rId13"/>
    <p:sldId id="396" r:id="rId14"/>
    <p:sldId id="388" r:id="rId15"/>
    <p:sldId id="400" r:id="rId16"/>
    <p:sldId id="402" r:id="rId17"/>
    <p:sldId id="403" r:id="rId18"/>
    <p:sldId id="405" r:id="rId19"/>
    <p:sldId id="406" r:id="rId20"/>
    <p:sldId id="407" r:id="rId21"/>
    <p:sldId id="408" r:id="rId22"/>
    <p:sldId id="409" r:id="rId23"/>
    <p:sldId id="414" r:id="rId24"/>
    <p:sldId id="415" r:id="rId25"/>
    <p:sldId id="416" r:id="rId26"/>
    <p:sldId id="417" r:id="rId27"/>
    <p:sldId id="418" r:id="rId28"/>
    <p:sldId id="419" r:id="rId29"/>
    <p:sldId id="412" r:id="rId30"/>
    <p:sldId id="413" r:id="rId31"/>
    <p:sldId id="431" r:id="rId32"/>
    <p:sldId id="430" r:id="rId33"/>
    <p:sldId id="434" r:id="rId34"/>
    <p:sldId id="421" r:id="rId35"/>
    <p:sldId id="422" r:id="rId36"/>
    <p:sldId id="435" r:id="rId37"/>
    <p:sldId id="420" r:id="rId38"/>
    <p:sldId id="436" r:id="rId39"/>
    <p:sldId id="433"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1" autoAdjust="0"/>
    <p:restoredTop sz="94660"/>
  </p:normalViewPr>
  <p:slideViewPr>
    <p:cSldViewPr>
      <p:cViewPr varScale="1">
        <p:scale>
          <a:sx n="94" d="100"/>
          <a:sy n="94" d="100"/>
        </p:scale>
        <p:origin x="1146"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58EFD4-3E42-4E13-8316-7E8DCE6E2F3B}" type="datetimeFigureOut">
              <a:rPr lang="en-US" smtClean="0"/>
              <a:pPr/>
              <a:t>12/21/2021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6EAACE-93D6-4CA9-9A5F-74863E6B3DC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12/21/2021 9:51 AM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13</a:t>
            </a:fld>
            <a:endParaRPr lang="en-US"/>
          </a:p>
        </p:txBody>
      </p:sp>
    </p:spTree>
    <p:extLst>
      <p:ext uri="{BB962C8B-B14F-4D97-AF65-F5344CB8AC3E}">
        <p14:creationId xmlns:p14="http://schemas.microsoft.com/office/powerpoint/2010/main" val="379834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14</a:t>
            </a:fld>
            <a:endParaRPr lang="en-US"/>
          </a:p>
        </p:txBody>
      </p:sp>
    </p:spTree>
    <p:extLst>
      <p:ext uri="{BB962C8B-B14F-4D97-AF65-F5344CB8AC3E}">
        <p14:creationId xmlns:p14="http://schemas.microsoft.com/office/powerpoint/2010/main" val="3638307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15</a:t>
            </a:fld>
            <a:endParaRPr lang="en-US"/>
          </a:p>
        </p:txBody>
      </p:sp>
    </p:spTree>
    <p:extLst>
      <p:ext uri="{BB962C8B-B14F-4D97-AF65-F5344CB8AC3E}">
        <p14:creationId xmlns:p14="http://schemas.microsoft.com/office/powerpoint/2010/main" val="208679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16</a:t>
            </a:fld>
            <a:endParaRPr lang="en-US"/>
          </a:p>
        </p:txBody>
      </p:sp>
    </p:spTree>
    <p:extLst>
      <p:ext uri="{BB962C8B-B14F-4D97-AF65-F5344CB8AC3E}">
        <p14:creationId xmlns:p14="http://schemas.microsoft.com/office/powerpoint/2010/main" val="874278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17</a:t>
            </a:fld>
            <a:endParaRPr lang="en-US"/>
          </a:p>
        </p:txBody>
      </p:sp>
    </p:spTree>
    <p:extLst>
      <p:ext uri="{BB962C8B-B14F-4D97-AF65-F5344CB8AC3E}">
        <p14:creationId xmlns:p14="http://schemas.microsoft.com/office/powerpoint/2010/main" val="3105514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18</a:t>
            </a:fld>
            <a:endParaRPr lang="en-US"/>
          </a:p>
        </p:txBody>
      </p:sp>
    </p:spTree>
    <p:extLst>
      <p:ext uri="{BB962C8B-B14F-4D97-AF65-F5344CB8AC3E}">
        <p14:creationId xmlns:p14="http://schemas.microsoft.com/office/powerpoint/2010/main" val="1710955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19</a:t>
            </a:fld>
            <a:endParaRPr lang="en-US"/>
          </a:p>
        </p:txBody>
      </p:sp>
    </p:spTree>
    <p:extLst>
      <p:ext uri="{BB962C8B-B14F-4D97-AF65-F5344CB8AC3E}">
        <p14:creationId xmlns:p14="http://schemas.microsoft.com/office/powerpoint/2010/main" val="974849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20</a:t>
            </a:fld>
            <a:endParaRPr lang="en-US"/>
          </a:p>
        </p:txBody>
      </p:sp>
    </p:spTree>
    <p:extLst>
      <p:ext uri="{BB962C8B-B14F-4D97-AF65-F5344CB8AC3E}">
        <p14:creationId xmlns:p14="http://schemas.microsoft.com/office/powerpoint/2010/main" val="1382269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21</a:t>
            </a:fld>
            <a:endParaRPr lang="en-US"/>
          </a:p>
        </p:txBody>
      </p:sp>
    </p:spTree>
    <p:extLst>
      <p:ext uri="{BB962C8B-B14F-4D97-AF65-F5344CB8AC3E}">
        <p14:creationId xmlns:p14="http://schemas.microsoft.com/office/powerpoint/2010/main" val="3745988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22</a:t>
            </a:fld>
            <a:endParaRPr lang="en-US"/>
          </a:p>
        </p:txBody>
      </p:sp>
    </p:spTree>
    <p:extLst>
      <p:ext uri="{BB962C8B-B14F-4D97-AF65-F5344CB8AC3E}">
        <p14:creationId xmlns:p14="http://schemas.microsoft.com/office/powerpoint/2010/main" val="697619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3</a:t>
            </a:fld>
            <a:endParaRPr lang="en-US"/>
          </a:p>
        </p:txBody>
      </p:sp>
    </p:spTree>
    <p:extLst>
      <p:ext uri="{BB962C8B-B14F-4D97-AF65-F5344CB8AC3E}">
        <p14:creationId xmlns:p14="http://schemas.microsoft.com/office/powerpoint/2010/main" val="2620307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23</a:t>
            </a:fld>
            <a:endParaRPr lang="en-US"/>
          </a:p>
        </p:txBody>
      </p:sp>
    </p:spTree>
    <p:extLst>
      <p:ext uri="{BB962C8B-B14F-4D97-AF65-F5344CB8AC3E}">
        <p14:creationId xmlns:p14="http://schemas.microsoft.com/office/powerpoint/2010/main" val="3620179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24</a:t>
            </a:fld>
            <a:endParaRPr lang="en-US"/>
          </a:p>
        </p:txBody>
      </p:sp>
    </p:spTree>
    <p:extLst>
      <p:ext uri="{BB962C8B-B14F-4D97-AF65-F5344CB8AC3E}">
        <p14:creationId xmlns:p14="http://schemas.microsoft.com/office/powerpoint/2010/main" val="1394886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25</a:t>
            </a:fld>
            <a:endParaRPr lang="en-US"/>
          </a:p>
        </p:txBody>
      </p:sp>
    </p:spTree>
    <p:extLst>
      <p:ext uri="{BB962C8B-B14F-4D97-AF65-F5344CB8AC3E}">
        <p14:creationId xmlns:p14="http://schemas.microsoft.com/office/powerpoint/2010/main" val="2135534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26</a:t>
            </a:fld>
            <a:endParaRPr lang="en-US"/>
          </a:p>
        </p:txBody>
      </p:sp>
    </p:spTree>
    <p:extLst>
      <p:ext uri="{BB962C8B-B14F-4D97-AF65-F5344CB8AC3E}">
        <p14:creationId xmlns:p14="http://schemas.microsoft.com/office/powerpoint/2010/main" val="4012987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27</a:t>
            </a:fld>
            <a:endParaRPr lang="en-US"/>
          </a:p>
        </p:txBody>
      </p:sp>
    </p:spTree>
    <p:extLst>
      <p:ext uri="{BB962C8B-B14F-4D97-AF65-F5344CB8AC3E}">
        <p14:creationId xmlns:p14="http://schemas.microsoft.com/office/powerpoint/2010/main" val="644018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28</a:t>
            </a:fld>
            <a:endParaRPr lang="en-US"/>
          </a:p>
        </p:txBody>
      </p:sp>
    </p:spTree>
    <p:extLst>
      <p:ext uri="{BB962C8B-B14F-4D97-AF65-F5344CB8AC3E}">
        <p14:creationId xmlns:p14="http://schemas.microsoft.com/office/powerpoint/2010/main" val="3187494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29</a:t>
            </a:fld>
            <a:endParaRPr lang="en-US"/>
          </a:p>
        </p:txBody>
      </p:sp>
    </p:spTree>
    <p:extLst>
      <p:ext uri="{BB962C8B-B14F-4D97-AF65-F5344CB8AC3E}">
        <p14:creationId xmlns:p14="http://schemas.microsoft.com/office/powerpoint/2010/main" val="1758633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30</a:t>
            </a:fld>
            <a:endParaRPr lang="en-US"/>
          </a:p>
        </p:txBody>
      </p:sp>
    </p:spTree>
    <p:extLst>
      <p:ext uri="{BB962C8B-B14F-4D97-AF65-F5344CB8AC3E}">
        <p14:creationId xmlns:p14="http://schemas.microsoft.com/office/powerpoint/2010/main" val="171016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32</a:t>
            </a:fld>
            <a:endParaRPr lang="en-US"/>
          </a:p>
        </p:txBody>
      </p:sp>
    </p:spTree>
    <p:extLst>
      <p:ext uri="{BB962C8B-B14F-4D97-AF65-F5344CB8AC3E}">
        <p14:creationId xmlns:p14="http://schemas.microsoft.com/office/powerpoint/2010/main" val="2649350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4</a:t>
            </a:fld>
            <a:endParaRPr lang="en-US"/>
          </a:p>
        </p:txBody>
      </p:sp>
    </p:spTree>
    <p:extLst>
      <p:ext uri="{BB962C8B-B14F-4D97-AF65-F5344CB8AC3E}">
        <p14:creationId xmlns:p14="http://schemas.microsoft.com/office/powerpoint/2010/main" val="3045661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33</a:t>
            </a:fld>
            <a:endParaRPr lang="en-US"/>
          </a:p>
        </p:txBody>
      </p:sp>
    </p:spTree>
    <p:extLst>
      <p:ext uri="{BB962C8B-B14F-4D97-AF65-F5344CB8AC3E}">
        <p14:creationId xmlns:p14="http://schemas.microsoft.com/office/powerpoint/2010/main" val="3476872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35</a:t>
            </a:fld>
            <a:endParaRPr lang="en-US"/>
          </a:p>
        </p:txBody>
      </p:sp>
    </p:spTree>
    <p:extLst>
      <p:ext uri="{BB962C8B-B14F-4D97-AF65-F5344CB8AC3E}">
        <p14:creationId xmlns:p14="http://schemas.microsoft.com/office/powerpoint/2010/main" val="4542242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37</a:t>
            </a:fld>
            <a:endParaRPr lang="en-US" dirty="0"/>
          </a:p>
        </p:txBody>
      </p:sp>
    </p:spTree>
    <p:extLst>
      <p:ext uri="{BB962C8B-B14F-4D97-AF65-F5344CB8AC3E}">
        <p14:creationId xmlns:p14="http://schemas.microsoft.com/office/powerpoint/2010/main" val="2845677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6</a:t>
            </a:fld>
            <a:endParaRPr lang="en-US"/>
          </a:p>
        </p:txBody>
      </p:sp>
    </p:spTree>
    <p:extLst>
      <p:ext uri="{BB962C8B-B14F-4D97-AF65-F5344CB8AC3E}">
        <p14:creationId xmlns:p14="http://schemas.microsoft.com/office/powerpoint/2010/main" val="531078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7</a:t>
            </a:fld>
            <a:endParaRPr lang="en-US"/>
          </a:p>
        </p:txBody>
      </p:sp>
    </p:spTree>
    <p:extLst>
      <p:ext uri="{BB962C8B-B14F-4D97-AF65-F5344CB8AC3E}">
        <p14:creationId xmlns:p14="http://schemas.microsoft.com/office/powerpoint/2010/main" val="3568640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8</a:t>
            </a:fld>
            <a:endParaRPr lang="en-US"/>
          </a:p>
        </p:txBody>
      </p:sp>
    </p:spTree>
    <p:extLst>
      <p:ext uri="{BB962C8B-B14F-4D97-AF65-F5344CB8AC3E}">
        <p14:creationId xmlns:p14="http://schemas.microsoft.com/office/powerpoint/2010/main" val="2890865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9</a:t>
            </a:fld>
            <a:endParaRPr lang="en-US"/>
          </a:p>
        </p:txBody>
      </p:sp>
    </p:spTree>
    <p:extLst>
      <p:ext uri="{BB962C8B-B14F-4D97-AF65-F5344CB8AC3E}">
        <p14:creationId xmlns:p14="http://schemas.microsoft.com/office/powerpoint/2010/main" val="1116485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10</a:t>
            </a:fld>
            <a:endParaRPr lang="en-US"/>
          </a:p>
        </p:txBody>
      </p:sp>
    </p:spTree>
    <p:extLst>
      <p:ext uri="{BB962C8B-B14F-4D97-AF65-F5344CB8AC3E}">
        <p14:creationId xmlns:p14="http://schemas.microsoft.com/office/powerpoint/2010/main" val="3201365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6EAACE-93D6-4CA9-9A5F-74863E6B3DC5}" type="slidenum">
              <a:rPr lang="en-US" smtClean="0"/>
              <a:pPr/>
              <a:t>11</a:t>
            </a:fld>
            <a:endParaRPr lang="en-US"/>
          </a:p>
        </p:txBody>
      </p:sp>
    </p:spTree>
    <p:extLst>
      <p:ext uri="{BB962C8B-B14F-4D97-AF65-F5344CB8AC3E}">
        <p14:creationId xmlns:p14="http://schemas.microsoft.com/office/powerpoint/2010/main" val="182074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uLnTx/>
                <a:uFillTx/>
                <a:latin typeface="+mn-lt"/>
                <a:ea typeface="+mn-ea"/>
                <a:cs typeface="+mn-cs"/>
              </a:defRPr>
            </a:lvl1pPr>
          </a:lstStyle>
          <a:p>
            <a:pPr lvl="0"/>
            <a:r>
              <a:rPr lang="en-US" dirty="0"/>
              <a:t>click to…</a:t>
            </a:r>
          </a:p>
        </p:txBody>
      </p:sp>
    </p:spTree>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932170" y="4323845"/>
            <a:ext cx="2297429" cy="365125"/>
          </a:xfrm>
        </p:spPr>
        <p:txBody>
          <a:bodyPr/>
          <a:lstStyle/>
          <a:p>
            <a:fld id="{48A87A34-81AB-432B-8DAE-1953F412C126}" type="datetimeFigureOut">
              <a:rPr lang="en-US" dirty="0"/>
              <a:t>12/21/2021</a:t>
            </a:fld>
            <a:endParaRPr lang="en-US" dirty="0"/>
          </a:p>
        </p:txBody>
      </p:sp>
      <p:sp>
        <p:nvSpPr>
          <p:cNvPr id="5" name="Footer Placeholder 4"/>
          <p:cNvSpPr>
            <a:spLocks noGrp="1"/>
          </p:cNvSpPr>
          <p:nvPr>
            <p:ph type="ftr" sz="quarter" idx="11"/>
          </p:nvPr>
        </p:nvSpPr>
        <p:spPr>
          <a:xfrm>
            <a:off x="914400" y="4323846"/>
            <a:ext cx="4880610" cy="365125"/>
          </a:xfrm>
        </p:spPr>
        <p:txBody>
          <a:bodyPr/>
          <a:lstStyle/>
          <a:p>
            <a:endParaRPr lang="en-US" dirty="0"/>
          </a:p>
        </p:txBody>
      </p:sp>
      <p:sp>
        <p:nvSpPr>
          <p:cNvPr id="6" name="Slide Number Placeholder 5"/>
          <p:cNvSpPr>
            <a:spLocks noGrp="1"/>
          </p:cNvSpPr>
          <p:nvPr>
            <p:ph type="sldNum" sz="quarter" idx="12"/>
          </p:nvPr>
        </p:nvSpPr>
        <p:spPr>
          <a:xfrm>
            <a:off x="6057900" y="1430867"/>
            <a:ext cx="2171700"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78795879"/>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22483081"/>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48A87A34-81AB-432B-8DAE-1953F412C126}" type="datetimeFigureOut">
              <a:rPr lang="en-US" dirty="0"/>
              <a:pPr/>
              <a:t>12/21/2021</a:t>
            </a:fld>
            <a:endParaRPr lang="en-US" dirty="0"/>
          </a:p>
        </p:txBody>
      </p:sp>
      <p:sp>
        <p:nvSpPr>
          <p:cNvPr id="5" name="Footer Placeholder 4"/>
          <p:cNvSpPr>
            <a:spLocks noGrp="1"/>
          </p:cNvSpPr>
          <p:nvPr>
            <p:ph type="ftr" sz="quarter" idx="11"/>
          </p:nvPr>
        </p:nvSpPr>
        <p:spPr>
          <a:xfrm>
            <a:off x="594360" y="381001"/>
            <a:ext cx="4830656" cy="365125"/>
          </a:xfrm>
        </p:spPr>
        <p:txBody>
          <a:bodyPr/>
          <a:lstStyle/>
          <a:p>
            <a:endParaRPr lang="en-US" dirty="0"/>
          </a:p>
        </p:txBody>
      </p:sp>
      <p:sp>
        <p:nvSpPr>
          <p:cNvPr id="6" name="Slide Number Placeholder 5"/>
          <p:cNvSpPr>
            <a:spLocks noGrp="1"/>
          </p:cNvSpPr>
          <p:nvPr>
            <p:ph type="sldNum" sz="quarter" idx="12"/>
          </p:nvPr>
        </p:nvSpPr>
        <p:spPr>
          <a:xfrm>
            <a:off x="7882466" y="381001"/>
            <a:ext cx="667173"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0299473"/>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11421860"/>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4359" y="3132667"/>
            <a:ext cx="3910579"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2098" y="3132667"/>
            <a:ext cx="3907541"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47333545"/>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53313778"/>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99789038"/>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uLnTx/>
                <a:uFillTx/>
                <a:latin typeface="+mn-lt"/>
                <a:ea typeface="+mn-ea"/>
                <a:cs typeface="+mn-cs"/>
              </a:defRPr>
            </a:lvl1pPr>
          </a:lstStyle>
          <a:p>
            <a:pPr lvl="0"/>
            <a:r>
              <a:rPr lang="en-US" dirty="0"/>
              <a:t>click to…</a:t>
            </a:r>
          </a:p>
        </p:txBody>
      </p:sp>
    </p:spTree>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03548771"/>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89834138"/>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84838050"/>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48A87A34-81AB-432B-8DAE-1953F412C126}" type="datetimeFigureOut">
              <a:rPr lang="en-US" dirty="0"/>
              <a:pPr/>
              <a:t>12/21/2021</a:t>
            </a:fld>
            <a:endParaRPr lang="en-US" dirty="0"/>
          </a:p>
        </p:txBody>
      </p:sp>
      <p:sp>
        <p:nvSpPr>
          <p:cNvPr id="6" name="Footer Placeholder 5"/>
          <p:cNvSpPr>
            <a:spLocks noGrp="1"/>
          </p:cNvSpPr>
          <p:nvPr>
            <p:ph type="ftr" sz="quarter" idx="11"/>
          </p:nvPr>
        </p:nvSpPr>
        <p:spPr>
          <a:xfrm>
            <a:off x="594360" y="381001"/>
            <a:ext cx="4830656" cy="365125"/>
          </a:xfrm>
        </p:spPr>
        <p:txBody>
          <a:bodyPr/>
          <a:lstStyle/>
          <a:p>
            <a:endParaRPr lang="en-US" dirty="0"/>
          </a:p>
        </p:txBody>
      </p:sp>
      <p:sp>
        <p:nvSpPr>
          <p:cNvPr id="7" name="Slide Number Placeholder 6"/>
          <p:cNvSpPr>
            <a:spLocks noGrp="1"/>
          </p:cNvSpPr>
          <p:nvPr>
            <p:ph type="sldNum" sz="quarter" idx="12"/>
          </p:nvPr>
        </p:nvSpPr>
        <p:spPr>
          <a:xfrm>
            <a:off x="7882466" y="381001"/>
            <a:ext cx="667174"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22489587"/>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48A87A34-81AB-432B-8DAE-1953F412C126}" type="datetimeFigureOut">
              <a:rPr lang="en-US" dirty="0"/>
              <a:pPr/>
              <a:t>12/21/2021</a:t>
            </a:fld>
            <a:endParaRPr lang="en-US" dirty="0"/>
          </a:p>
        </p:txBody>
      </p:sp>
      <p:sp>
        <p:nvSpPr>
          <p:cNvPr id="6" name="Footer Placeholder 5"/>
          <p:cNvSpPr>
            <a:spLocks noGrp="1"/>
          </p:cNvSpPr>
          <p:nvPr>
            <p:ph type="ftr" sz="quarter" idx="11"/>
          </p:nvPr>
        </p:nvSpPr>
        <p:spPr>
          <a:xfrm>
            <a:off x="594360" y="379438"/>
            <a:ext cx="4830656" cy="365125"/>
          </a:xfrm>
        </p:spPr>
        <p:txBody>
          <a:bodyPr/>
          <a:lstStyle/>
          <a:p>
            <a:endParaRPr lang="en-US" dirty="0"/>
          </a:p>
        </p:txBody>
      </p:sp>
      <p:sp>
        <p:nvSpPr>
          <p:cNvPr id="7" name="Slide Number Placeholder 6"/>
          <p:cNvSpPr>
            <a:spLocks noGrp="1"/>
          </p:cNvSpPr>
          <p:nvPr>
            <p:ph type="sldNum" sz="quarter" idx="12"/>
          </p:nvPr>
        </p:nvSpPr>
        <p:spPr>
          <a:xfrm>
            <a:off x="7882466" y="381001"/>
            <a:ext cx="667174" cy="365125"/>
          </a:xfrm>
        </p:spPr>
        <p:txBody>
          <a:bodyPr/>
          <a:lstStyle/>
          <a:p>
            <a:fld id="{6D22F896-40B5-4ADD-8801-0D06FADFA095}" type="slidenum">
              <a:rPr lang="en-US" dirty="0"/>
              <a:t>‹#›</a:t>
            </a:fld>
            <a:endParaRPr lang="en-US" dirty="0"/>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08025038"/>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48A87A34-81AB-432B-8DAE-1953F412C126}" type="datetimeFigureOut">
              <a:rPr lang="en-US" dirty="0"/>
              <a:pPr/>
              <a:t>12/21/2021</a:t>
            </a:fld>
            <a:endParaRPr lang="en-US" dirty="0"/>
          </a:p>
        </p:txBody>
      </p:sp>
      <p:sp>
        <p:nvSpPr>
          <p:cNvPr id="6" name="Footer Placeholder 5"/>
          <p:cNvSpPr>
            <a:spLocks noGrp="1"/>
          </p:cNvSpPr>
          <p:nvPr>
            <p:ph type="ftr" sz="quarter" idx="11"/>
          </p:nvPr>
        </p:nvSpPr>
        <p:spPr>
          <a:xfrm>
            <a:off x="594360" y="378884"/>
            <a:ext cx="4830656" cy="365125"/>
          </a:xfrm>
        </p:spPr>
        <p:txBody>
          <a:bodyPr/>
          <a:lstStyle/>
          <a:p>
            <a:endParaRPr lang="en-US" dirty="0"/>
          </a:p>
        </p:txBody>
      </p:sp>
      <p:sp>
        <p:nvSpPr>
          <p:cNvPr id="7" name="Slide Number Placeholder 6"/>
          <p:cNvSpPr>
            <a:spLocks noGrp="1"/>
          </p:cNvSpPr>
          <p:nvPr>
            <p:ph type="sldNum" sz="quarter" idx="12"/>
          </p:nvPr>
        </p:nvSpPr>
        <p:spPr>
          <a:xfrm>
            <a:off x="7882466" y="381001"/>
            <a:ext cx="667174"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68044876"/>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31057097"/>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09770754"/>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53161970"/>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48A87A34-81AB-432B-8DAE-1953F412C126}" type="datetimeFigureOut">
              <a:rPr lang="en-US" dirty="0"/>
              <a:pPr/>
              <a:t>12/21/2021</a:t>
            </a:fld>
            <a:endParaRPr lang="en-US" dirty="0"/>
          </a:p>
        </p:txBody>
      </p:sp>
      <p:sp>
        <p:nvSpPr>
          <p:cNvPr id="5" name="Footer Placeholder 4"/>
          <p:cNvSpPr>
            <a:spLocks noGrp="1"/>
          </p:cNvSpPr>
          <p:nvPr>
            <p:ph type="ftr" sz="quarter" idx="11"/>
          </p:nvPr>
        </p:nvSpPr>
        <p:spPr>
          <a:xfrm>
            <a:off x="594360" y="381001"/>
            <a:ext cx="4830656" cy="365125"/>
          </a:xfrm>
        </p:spPr>
        <p:txBody>
          <a:bodyPr/>
          <a:lstStyle/>
          <a:p>
            <a:endParaRPr lang="en-US" dirty="0"/>
          </a:p>
        </p:txBody>
      </p:sp>
      <p:sp>
        <p:nvSpPr>
          <p:cNvPr id="6" name="Slide Number Placeholder 5"/>
          <p:cNvSpPr>
            <a:spLocks noGrp="1"/>
          </p:cNvSpPr>
          <p:nvPr>
            <p:ph type="sldNum" sz="quarter" idx="12"/>
          </p:nvPr>
        </p:nvSpPr>
        <p:spPr>
          <a:xfrm>
            <a:off x="7882466" y="381001"/>
            <a:ext cx="667174"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53277360"/>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4.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12/21/2021</a:t>
            </a:fld>
            <a:endParaRPr lang="en-US" dirty="0"/>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655369178"/>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8.gif"/><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0.gif"/></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5.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26.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28.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39.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18.xml"/><Relationship Id="rId5" Type="http://schemas.openxmlformats.org/officeDocument/2006/relationships/image" Target="../media/image46.jpe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48.gif"/></Relationships>
</file>

<file path=ppt/slides/_rels/slide3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4.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191000"/>
            <a:ext cx="7681913" cy="2362200"/>
          </a:xfrm>
        </p:spPr>
        <p:txBody>
          <a:bodyPr>
            <a:normAutofit fontScale="90000"/>
          </a:bodyPr>
          <a:lstStyle/>
          <a:p>
            <a:pPr algn="ctr"/>
            <a:r>
              <a:rPr lang="en-US" sz="4000" dirty="0"/>
              <a:t>2021 EEVAC Christmas Party </a:t>
            </a:r>
            <a:br>
              <a:rPr lang="en-US" sz="4000" dirty="0"/>
            </a:br>
            <a:r>
              <a:rPr lang="en-US" sz="2000" b="1" dirty="0">
                <a:latin typeface="Bradley Hand ITC" pitchFamily="66" charset="0"/>
              </a:rPr>
              <a:t>at Eugene Elks club</a:t>
            </a:r>
            <a:br>
              <a:rPr lang="en-US" sz="2000" b="1" dirty="0">
                <a:latin typeface="Bradley Hand ITC" pitchFamily="66" charset="0"/>
              </a:rPr>
            </a:br>
            <a:br>
              <a:rPr lang="en-US" sz="2000" b="1" dirty="0">
                <a:latin typeface="Bradley Hand ITC" pitchFamily="66" charset="0"/>
              </a:rPr>
            </a:br>
            <a:br>
              <a:rPr lang="en-US" sz="2000" b="1" dirty="0">
                <a:latin typeface="Bradley Hand ITC" pitchFamily="66" charset="0"/>
              </a:rPr>
            </a:br>
            <a:br>
              <a:rPr lang="en-US" sz="2000" b="1" dirty="0">
                <a:latin typeface="Bradley Hand ITC" pitchFamily="66" charset="0"/>
              </a:rPr>
            </a:br>
            <a:br>
              <a:rPr lang="en-US" sz="2000" b="1" dirty="0">
                <a:latin typeface="Bradley Hand ITC" pitchFamily="66" charset="0"/>
              </a:rPr>
            </a:br>
            <a:br>
              <a:rPr lang="en-US" sz="2000" b="1" dirty="0">
                <a:latin typeface="Bradley Hand ITC" pitchFamily="66" charset="0"/>
              </a:rPr>
            </a:br>
            <a:br>
              <a:rPr lang="en-US" sz="2000" b="1" dirty="0">
                <a:latin typeface="Bradley Hand ITC" pitchFamily="66" charset="0"/>
              </a:rPr>
            </a:br>
            <a:br>
              <a:rPr lang="en-US" sz="2000" b="1" dirty="0">
                <a:latin typeface="Bradley Hand ITC" pitchFamily="66" charset="0"/>
              </a:rPr>
            </a:br>
            <a:br>
              <a:rPr lang="en-US" sz="4000" dirty="0"/>
            </a:br>
            <a:br>
              <a:rPr lang="en-US" dirty="0"/>
            </a:br>
            <a:br>
              <a:rPr lang="en-US" dirty="0"/>
            </a:br>
            <a:endParaRPr lang="en-US" dirty="0"/>
          </a:p>
        </p:txBody>
      </p:sp>
      <p:pic>
        <p:nvPicPr>
          <p:cNvPr id="6" name="Picture 5">
            <a:extLst>
              <a:ext uri="{FF2B5EF4-FFF2-40B4-BE49-F238E27FC236}">
                <a16:creationId xmlns:a16="http://schemas.microsoft.com/office/drawing/2014/main" id="{965E9E23-C75B-42BE-ADCA-AEF09E48453B}"/>
              </a:ext>
            </a:extLst>
          </p:cNvPr>
          <p:cNvPicPr>
            <a:picLocks noChangeAspect="1"/>
          </p:cNvPicPr>
          <p:nvPr/>
        </p:nvPicPr>
        <p:blipFill>
          <a:blip r:embed="rId3">
            <a:extLst>
              <a:ext uri="{28A0092B-C50C-407E-A947-70E740481C1C}">
                <a14:useLocalDpi xmlns:a14="http://schemas.microsoft.com/office/drawing/2010/main" val="0"/>
              </a:ext>
            </a:extLst>
          </a:blip>
          <a:srcRect t="17769" b="17769"/>
          <a:stretch/>
        </p:blipFill>
        <p:spPr>
          <a:xfrm>
            <a:off x="533400" y="2195456"/>
            <a:ext cx="8229599" cy="4114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A picture containing text, clipart&#10;&#10;Description automatically generated">
            <a:extLst>
              <a:ext uri="{FF2B5EF4-FFF2-40B4-BE49-F238E27FC236}">
                <a16:creationId xmlns:a16="http://schemas.microsoft.com/office/drawing/2014/main" id="{F43CF547-B48D-4A87-B97B-9A8D1EEA79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5634317"/>
            <a:ext cx="237565" cy="237565"/>
          </a:xfrm>
          <a:prstGeom prst="rect">
            <a:avLst/>
          </a:prstGeom>
        </p:spPr>
      </p:pic>
      <p:pic>
        <p:nvPicPr>
          <p:cNvPr id="4" name="Picture 3" descr="A christmas tree with lights&#10;&#10;Description automatically generated with low confidence">
            <a:extLst>
              <a:ext uri="{FF2B5EF4-FFF2-40B4-BE49-F238E27FC236}">
                <a16:creationId xmlns:a16="http://schemas.microsoft.com/office/drawing/2014/main" id="{276BE074-9D6F-4E0E-B60E-25E4B686DC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571950"/>
            <a:ext cx="685800" cy="1323975"/>
          </a:xfrm>
          <a:prstGeom prst="rect">
            <a:avLst/>
          </a:prstGeom>
        </p:spPr>
      </p:pic>
      <p:pic>
        <p:nvPicPr>
          <p:cNvPr id="8" name="Picture 7" descr="A christmas tree with lights&#10;&#10;Description automatically generated with low confidence">
            <a:extLst>
              <a:ext uri="{FF2B5EF4-FFF2-40B4-BE49-F238E27FC236}">
                <a16:creationId xmlns:a16="http://schemas.microsoft.com/office/drawing/2014/main" id="{99664D61-9E69-4E4A-A79F-12B07BB245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171" y="4863690"/>
            <a:ext cx="349082" cy="673922"/>
          </a:xfrm>
          <a:prstGeom prst="rect">
            <a:avLst/>
          </a:prstGeom>
        </p:spPr>
      </p:pic>
      <p:pic>
        <p:nvPicPr>
          <p:cNvPr id="9" name="Picture 8" descr="A christmas tree with lights&#10;&#10;Description automatically generated with low confidence">
            <a:extLst>
              <a:ext uri="{FF2B5EF4-FFF2-40B4-BE49-F238E27FC236}">
                <a16:creationId xmlns:a16="http://schemas.microsoft.com/office/drawing/2014/main" id="{6952B0FA-3174-497D-839C-4775302C43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1300" y="5079178"/>
            <a:ext cx="349082" cy="6739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96A597-0A59-4BFC-9417-34261247C4B3}"/>
              </a:ext>
            </a:extLst>
          </p:cNvPr>
          <p:cNvPicPr>
            <a:picLocks noChangeAspect="1"/>
          </p:cNvPicPr>
          <p:nvPr/>
        </p:nvPicPr>
        <p:blipFill>
          <a:blip r:embed="rId3" cstate="print">
            <a:extLst>
              <a:ext uri="{28A0092B-C50C-407E-A947-70E740481C1C}">
                <a14:useLocalDpi xmlns:a14="http://schemas.microsoft.com/office/drawing/2010/main" val="0"/>
              </a:ext>
            </a:extLst>
          </a:blip>
          <a:srcRect t="834" b="834"/>
          <a:stretch/>
        </p:blipFill>
        <p:spPr>
          <a:xfrm>
            <a:off x="772181" y="1267410"/>
            <a:ext cx="7413171" cy="4717473"/>
          </a:xfrm>
          <a:prstGeom prst="rect">
            <a:avLst/>
          </a:prstGeom>
          <a:ln>
            <a:noFill/>
          </a:ln>
          <a:effectLst>
            <a:softEdge rad="112500"/>
          </a:effectLst>
        </p:spPr>
      </p:pic>
      <p:sp>
        <p:nvSpPr>
          <p:cNvPr id="7" name="TextBox 6">
            <a:extLst>
              <a:ext uri="{FF2B5EF4-FFF2-40B4-BE49-F238E27FC236}">
                <a16:creationId xmlns:a16="http://schemas.microsoft.com/office/drawing/2014/main" id="{649BAAD6-3BE3-4450-B6CB-7DA6C318D896}"/>
              </a:ext>
            </a:extLst>
          </p:cNvPr>
          <p:cNvSpPr txBox="1"/>
          <p:nvPr/>
        </p:nvSpPr>
        <p:spPr>
          <a:xfrm>
            <a:off x="2362200" y="6004769"/>
            <a:ext cx="4191000" cy="646331"/>
          </a:xfrm>
          <a:prstGeom prst="rect">
            <a:avLst/>
          </a:prstGeom>
          <a:noFill/>
        </p:spPr>
        <p:txBody>
          <a:bodyPr wrap="square" rtlCol="0">
            <a:spAutoFit/>
          </a:bodyPr>
          <a:lstStyle/>
          <a:p>
            <a:pPr algn="ctr"/>
            <a:endParaRPr lang="en-US" dirty="0"/>
          </a:p>
          <a:p>
            <a:pPr algn="ctr"/>
            <a:r>
              <a:rPr lang="en-US" dirty="0"/>
              <a:t> </a:t>
            </a:r>
          </a:p>
        </p:txBody>
      </p:sp>
    </p:spTree>
    <p:extLst>
      <p:ext uri="{BB962C8B-B14F-4D97-AF65-F5344CB8AC3E}">
        <p14:creationId xmlns:p14="http://schemas.microsoft.com/office/powerpoint/2010/main" val="2368721279"/>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49BAAD6-3BE3-4450-B6CB-7DA6C318D896}"/>
              </a:ext>
            </a:extLst>
          </p:cNvPr>
          <p:cNvSpPr txBox="1"/>
          <p:nvPr/>
        </p:nvSpPr>
        <p:spPr>
          <a:xfrm>
            <a:off x="2675819" y="5597562"/>
            <a:ext cx="4191000" cy="369332"/>
          </a:xfrm>
          <a:prstGeom prst="rect">
            <a:avLst/>
          </a:prstGeom>
          <a:noFill/>
        </p:spPr>
        <p:txBody>
          <a:bodyPr wrap="square" rtlCol="0">
            <a:spAutoFit/>
          </a:bodyPr>
          <a:lstStyle/>
          <a:p>
            <a:pPr algn="ctr"/>
            <a:r>
              <a:rPr lang="en-US" dirty="0"/>
              <a:t>John amongst the stars..</a:t>
            </a:r>
          </a:p>
        </p:txBody>
      </p:sp>
      <p:pic>
        <p:nvPicPr>
          <p:cNvPr id="12" name="Picture 2">
            <a:extLst>
              <a:ext uri="{FF2B5EF4-FFF2-40B4-BE49-F238E27FC236}">
                <a16:creationId xmlns:a16="http://schemas.microsoft.com/office/drawing/2014/main" id="{C63FF561-E5A7-40E9-87CF-5C61AB5307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030100" y="1219200"/>
            <a:ext cx="5482439" cy="41095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4F4F4D-9979-4D52-BD27-B37684B24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5597562"/>
            <a:ext cx="352425" cy="369332"/>
          </a:xfrm>
          <a:prstGeom prst="rect">
            <a:avLst/>
          </a:prstGeom>
        </p:spPr>
      </p:pic>
    </p:spTree>
    <p:extLst>
      <p:ext uri="{BB962C8B-B14F-4D97-AF65-F5344CB8AC3E}">
        <p14:creationId xmlns:p14="http://schemas.microsoft.com/office/powerpoint/2010/main" val="1546445932"/>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96A597-0A59-4BFC-9417-34261247C4B3}"/>
              </a:ext>
            </a:extLst>
          </p:cNvPr>
          <p:cNvPicPr>
            <a:picLocks noChangeAspect="1"/>
          </p:cNvPicPr>
          <p:nvPr/>
        </p:nvPicPr>
        <p:blipFill>
          <a:blip r:embed="rId2" cstate="print">
            <a:extLst>
              <a:ext uri="{28A0092B-C50C-407E-A947-70E740481C1C}">
                <a14:useLocalDpi xmlns:a14="http://schemas.microsoft.com/office/drawing/2010/main" val="0"/>
              </a:ext>
            </a:extLst>
          </a:blip>
          <a:srcRect t="4384" b="4384"/>
          <a:stretch/>
        </p:blipFill>
        <p:spPr>
          <a:xfrm>
            <a:off x="865413" y="1264721"/>
            <a:ext cx="7413171" cy="4717473"/>
          </a:xfrm>
          <a:prstGeom prst="rect">
            <a:avLst/>
          </a:prstGeom>
          <a:ln>
            <a:noFill/>
          </a:ln>
          <a:effectLst>
            <a:softEdge rad="112500"/>
          </a:effectLst>
        </p:spPr>
      </p:pic>
    </p:spTree>
    <p:extLst>
      <p:ext uri="{BB962C8B-B14F-4D97-AF65-F5344CB8AC3E}">
        <p14:creationId xmlns:p14="http://schemas.microsoft.com/office/powerpoint/2010/main" val="2461890168"/>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C63FF561-E5A7-40E9-87CF-5C61AB5307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152210" y="1905000"/>
            <a:ext cx="7050534" cy="3962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728504"/>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C63FF561-E5A7-40E9-87CF-5C61AB5307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83677" y="1730878"/>
            <a:ext cx="7522123" cy="42274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83112"/>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C63FF561-E5A7-40E9-87CF-5C61AB5307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313062" y="1600200"/>
            <a:ext cx="6714944" cy="40275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DA97A1-C6B0-4915-9074-3CD10B3E54DD}"/>
              </a:ext>
            </a:extLst>
          </p:cNvPr>
          <p:cNvSpPr txBox="1"/>
          <p:nvPr/>
        </p:nvSpPr>
        <p:spPr>
          <a:xfrm>
            <a:off x="2743200" y="5972379"/>
            <a:ext cx="4191000" cy="646331"/>
          </a:xfrm>
          <a:prstGeom prst="rect">
            <a:avLst/>
          </a:prstGeom>
          <a:noFill/>
        </p:spPr>
        <p:txBody>
          <a:bodyPr wrap="square" rtlCol="0">
            <a:spAutoFit/>
          </a:bodyPr>
          <a:lstStyle/>
          <a:p>
            <a:pPr algn="ctr"/>
            <a:endParaRPr lang="en-US" dirty="0"/>
          </a:p>
          <a:p>
            <a:pPr algn="ctr"/>
            <a:endParaRPr lang="en-US" dirty="0"/>
          </a:p>
        </p:txBody>
      </p:sp>
    </p:spTree>
    <p:extLst>
      <p:ext uri="{BB962C8B-B14F-4D97-AF65-F5344CB8AC3E}">
        <p14:creationId xmlns:p14="http://schemas.microsoft.com/office/powerpoint/2010/main" val="2385358202"/>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560E2FC-184F-4D8B-8121-DBBEAC5565A7}"/>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val="0"/>
              </a:ext>
            </a:extLst>
          </a:blip>
          <a:srcRect t="7554" b="7554"/>
          <a:stretch/>
        </p:blipFill>
        <p:spPr>
          <a:xfrm>
            <a:off x="1991382" y="2429460"/>
            <a:ext cx="5559878" cy="3538105"/>
          </a:xfrm>
          <a:prstGeom prst="rect">
            <a:avLst/>
          </a:prstGeom>
          <a:ln>
            <a:noFill/>
          </a:ln>
          <a:effectLst>
            <a:softEdge rad="112500"/>
          </a:effectLst>
        </p:spPr>
      </p:pic>
      <p:pic>
        <p:nvPicPr>
          <p:cNvPr id="12" name="Picture 2">
            <a:extLst>
              <a:ext uri="{FF2B5EF4-FFF2-40B4-BE49-F238E27FC236}">
                <a16:creationId xmlns:a16="http://schemas.microsoft.com/office/drawing/2014/main" id="{C63FF561-E5A7-40E9-87CF-5C61AB5307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312961" y="1631655"/>
            <a:ext cx="6518077" cy="40636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911F7E8-8351-4FC8-B5F9-9AE6865BAB5A}"/>
              </a:ext>
            </a:extLst>
          </p:cNvPr>
          <p:cNvSpPr txBox="1"/>
          <p:nvPr/>
        </p:nvSpPr>
        <p:spPr>
          <a:xfrm>
            <a:off x="2743200" y="5972379"/>
            <a:ext cx="4191000" cy="369332"/>
          </a:xfrm>
          <a:prstGeom prst="rect">
            <a:avLst/>
          </a:prstGeom>
          <a:noFill/>
        </p:spPr>
        <p:txBody>
          <a:bodyPr wrap="square" rtlCol="0">
            <a:spAutoFit/>
          </a:bodyPr>
          <a:lstStyle/>
          <a:p>
            <a:pPr algn="ctr"/>
            <a:r>
              <a:rPr lang="en-US" dirty="0"/>
              <a:t>Rudy with his daughter</a:t>
            </a:r>
          </a:p>
        </p:txBody>
      </p:sp>
    </p:spTree>
    <p:extLst>
      <p:ext uri="{BB962C8B-B14F-4D97-AF65-F5344CB8AC3E}">
        <p14:creationId xmlns:p14="http://schemas.microsoft.com/office/powerpoint/2010/main" val="2396719705"/>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560E2FC-184F-4D8B-8121-DBBEAC5565A7}"/>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val="0"/>
              </a:ext>
            </a:extLst>
          </a:blip>
          <a:srcRect t="7554" b="7554"/>
          <a:stretch/>
        </p:blipFill>
        <p:spPr>
          <a:xfrm>
            <a:off x="1991382" y="2429460"/>
            <a:ext cx="5559878" cy="3538105"/>
          </a:xfrm>
          <a:prstGeom prst="rect">
            <a:avLst/>
          </a:prstGeom>
          <a:ln>
            <a:noFill/>
          </a:ln>
          <a:effectLst>
            <a:softEdge rad="112500"/>
          </a:effectLst>
        </p:spPr>
      </p:pic>
      <p:pic>
        <p:nvPicPr>
          <p:cNvPr id="12" name="Picture 2">
            <a:extLst>
              <a:ext uri="{FF2B5EF4-FFF2-40B4-BE49-F238E27FC236}">
                <a16:creationId xmlns:a16="http://schemas.microsoft.com/office/drawing/2014/main" id="{C63FF561-E5A7-40E9-87CF-5C61AB5307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544775" y="1089638"/>
            <a:ext cx="6054449" cy="4678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A5E4D12-4D0C-4B1A-8DAF-9A6B614F5955}"/>
              </a:ext>
            </a:extLst>
          </p:cNvPr>
          <p:cNvSpPr txBox="1"/>
          <p:nvPr/>
        </p:nvSpPr>
        <p:spPr>
          <a:xfrm>
            <a:off x="1752600" y="5972379"/>
            <a:ext cx="5798660" cy="369332"/>
          </a:xfrm>
          <a:prstGeom prst="rect">
            <a:avLst/>
          </a:prstGeom>
          <a:noFill/>
        </p:spPr>
        <p:txBody>
          <a:bodyPr wrap="square" rtlCol="0">
            <a:spAutoFit/>
          </a:bodyPr>
          <a:lstStyle/>
          <a:p>
            <a:pPr algn="ctr"/>
            <a:r>
              <a:rPr lang="en-US" dirty="0"/>
              <a:t>Charles in deep conversation with Jerry</a:t>
            </a:r>
          </a:p>
        </p:txBody>
      </p:sp>
    </p:spTree>
    <p:extLst>
      <p:ext uri="{BB962C8B-B14F-4D97-AF65-F5344CB8AC3E}">
        <p14:creationId xmlns:p14="http://schemas.microsoft.com/office/powerpoint/2010/main" val="940041806"/>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C63FF561-E5A7-40E9-87CF-5C61AB5307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231912" y="1551871"/>
            <a:ext cx="6680176" cy="37542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702398"/>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560E2FC-184F-4D8B-8121-DBBEAC5565A7}"/>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val="0"/>
              </a:ext>
            </a:extLst>
          </a:blip>
          <a:srcRect t="7554" b="7554"/>
          <a:stretch/>
        </p:blipFill>
        <p:spPr>
          <a:xfrm>
            <a:off x="1991382" y="2429460"/>
            <a:ext cx="5559878" cy="3538105"/>
          </a:xfrm>
          <a:prstGeom prst="rect">
            <a:avLst/>
          </a:prstGeom>
          <a:ln>
            <a:noFill/>
          </a:ln>
          <a:effectLst>
            <a:softEdge rad="112500"/>
          </a:effectLst>
        </p:spPr>
      </p:pic>
      <p:pic>
        <p:nvPicPr>
          <p:cNvPr id="12" name="Picture 2">
            <a:extLst>
              <a:ext uri="{FF2B5EF4-FFF2-40B4-BE49-F238E27FC236}">
                <a16:creationId xmlns:a16="http://schemas.microsoft.com/office/drawing/2014/main" id="{C63FF561-E5A7-40E9-87CF-5C61AB5307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609877" y="1428654"/>
            <a:ext cx="6322887" cy="43031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203586"/>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96A597-0A59-4BFC-9417-34261247C4B3}"/>
              </a:ext>
            </a:extLst>
          </p:cNvPr>
          <p:cNvPicPr>
            <a:picLocks noChangeAspect="1"/>
          </p:cNvPicPr>
          <p:nvPr/>
        </p:nvPicPr>
        <p:blipFill>
          <a:blip r:embed="rId2" cstate="print">
            <a:extLst>
              <a:ext uri="{28A0092B-C50C-407E-A947-70E740481C1C}">
                <a14:useLocalDpi xmlns:a14="http://schemas.microsoft.com/office/drawing/2010/main" val="0"/>
              </a:ext>
            </a:extLst>
          </a:blip>
          <a:srcRect t="7583" b="7583"/>
          <a:stretch/>
        </p:blipFill>
        <p:spPr>
          <a:xfrm>
            <a:off x="865413" y="1219200"/>
            <a:ext cx="7413171" cy="4717473"/>
          </a:xfrm>
          <a:prstGeom prst="rect">
            <a:avLst/>
          </a:prstGeom>
          <a:ln>
            <a:noFill/>
          </a:ln>
          <a:effectLst>
            <a:softEdge rad="112500"/>
          </a:effectLst>
        </p:spPr>
      </p:pic>
      <p:sp>
        <p:nvSpPr>
          <p:cNvPr id="6" name="TextBox 5">
            <a:extLst>
              <a:ext uri="{FF2B5EF4-FFF2-40B4-BE49-F238E27FC236}">
                <a16:creationId xmlns:a16="http://schemas.microsoft.com/office/drawing/2014/main" id="{39FF3588-B664-4192-A8C2-B3CA11A66C56}"/>
              </a:ext>
            </a:extLst>
          </p:cNvPr>
          <p:cNvSpPr txBox="1"/>
          <p:nvPr/>
        </p:nvSpPr>
        <p:spPr>
          <a:xfrm>
            <a:off x="1379555" y="5973884"/>
            <a:ext cx="6591302" cy="369332"/>
          </a:xfrm>
          <a:prstGeom prst="rect">
            <a:avLst/>
          </a:prstGeom>
          <a:noFill/>
        </p:spPr>
        <p:txBody>
          <a:bodyPr wrap="square" rtlCol="0">
            <a:spAutoFit/>
          </a:bodyPr>
          <a:lstStyle/>
          <a:p>
            <a:pPr algn="ctr"/>
            <a:r>
              <a:rPr lang="en-US" dirty="0"/>
              <a:t>The Master of Ceremonies  was Byron Inman</a:t>
            </a:r>
          </a:p>
        </p:txBody>
      </p:sp>
      <p:sp>
        <p:nvSpPr>
          <p:cNvPr id="7" name="TextBox 6">
            <a:extLst>
              <a:ext uri="{FF2B5EF4-FFF2-40B4-BE49-F238E27FC236}">
                <a16:creationId xmlns:a16="http://schemas.microsoft.com/office/drawing/2014/main" id="{369E6CD0-0A98-40AF-AA93-9644BD39C2AC}"/>
              </a:ext>
            </a:extLst>
          </p:cNvPr>
          <p:cNvSpPr txBox="1"/>
          <p:nvPr/>
        </p:nvSpPr>
        <p:spPr>
          <a:xfrm>
            <a:off x="1219200" y="597213"/>
            <a:ext cx="6912013" cy="400110"/>
          </a:xfrm>
          <a:prstGeom prst="rect">
            <a:avLst/>
          </a:prstGeom>
          <a:noFill/>
        </p:spPr>
        <p:txBody>
          <a:bodyPr wrap="square" rtlCol="0">
            <a:spAutoFit/>
          </a:bodyPr>
          <a:lstStyle/>
          <a:p>
            <a:pPr algn="ctr"/>
            <a:r>
              <a:rPr lang="en-US" sz="2000" b="1" i="1" dirty="0"/>
              <a:t>EEVAC Christmas Party</a:t>
            </a:r>
          </a:p>
        </p:txBody>
      </p:sp>
    </p:spTree>
    <p:extLst>
      <p:ext uri="{BB962C8B-B14F-4D97-AF65-F5344CB8AC3E}">
        <p14:creationId xmlns:p14="http://schemas.microsoft.com/office/powerpoint/2010/main" val="1971702760"/>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0115CDD-FD60-4E35-9BE0-8DFF87A372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190959" y="1676400"/>
            <a:ext cx="6762082" cy="39370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839365"/>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CD80E31-864A-4B8A-ADEE-7750C0DAA8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066800" y="1524000"/>
            <a:ext cx="6779360" cy="381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38351"/>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40232DF9-FF37-46ED-B9F4-8A2B21ED14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371600" y="1294530"/>
            <a:ext cx="6324600" cy="45927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382417"/>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C63FF561-E5A7-40E9-87CF-5C61AB5307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600200" y="819090"/>
            <a:ext cx="3200400" cy="52198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33EA68-FB3B-431D-AB7E-0909B0371208}"/>
              </a:ext>
            </a:extLst>
          </p:cNvPr>
          <p:cNvSpPr txBox="1"/>
          <p:nvPr/>
        </p:nvSpPr>
        <p:spPr>
          <a:xfrm>
            <a:off x="4953000" y="2057400"/>
            <a:ext cx="3810000" cy="2616101"/>
          </a:xfrm>
          <a:prstGeom prst="rect">
            <a:avLst/>
          </a:prstGeom>
          <a:noFill/>
        </p:spPr>
        <p:txBody>
          <a:bodyPr wrap="square" rtlCol="0">
            <a:spAutoFit/>
          </a:bodyPr>
          <a:lstStyle/>
          <a:p>
            <a:pPr algn="ctr"/>
            <a:r>
              <a:rPr lang="en-US" dirty="0"/>
              <a:t>Emeril Empire Vintage Auto Club</a:t>
            </a:r>
          </a:p>
          <a:p>
            <a:pPr algn="ctr"/>
            <a:r>
              <a:rPr lang="en-US" dirty="0"/>
              <a:t>Then &amp; Now </a:t>
            </a:r>
          </a:p>
          <a:p>
            <a:pPr algn="ctr"/>
            <a:r>
              <a:rPr lang="en-US" sz="1600" dirty="0"/>
              <a:t>by Jerry Berg</a:t>
            </a:r>
          </a:p>
          <a:p>
            <a:pPr algn="ctr"/>
            <a:endParaRPr lang="en-US" sz="1600" dirty="0"/>
          </a:p>
          <a:p>
            <a:pPr algn="ctr"/>
            <a:r>
              <a:rPr lang="en-US" sz="1600" dirty="0"/>
              <a:t>Jerry is one of the founding members EEVAC and did a presentation of the history of EEVAC and how it has grown through the years.</a:t>
            </a:r>
          </a:p>
          <a:p>
            <a:pPr algn="ctr"/>
            <a:r>
              <a:rPr lang="en-US" sz="1600" i="1" dirty="0"/>
              <a:t>Very enjoyable!</a:t>
            </a:r>
          </a:p>
        </p:txBody>
      </p:sp>
    </p:spTree>
    <p:extLst>
      <p:ext uri="{BB962C8B-B14F-4D97-AF65-F5344CB8AC3E}">
        <p14:creationId xmlns:p14="http://schemas.microsoft.com/office/powerpoint/2010/main" val="1500989675"/>
      </p:ext>
    </p:extLst>
  </p:cSld>
  <p:clrMapOvr>
    <a:masterClrMapping/>
  </p:clrMapOvr>
  <mc:AlternateContent xmlns:mc="http://schemas.openxmlformats.org/markup-compatibility/2006">
    <mc:Choice xmlns:p14="http://schemas.microsoft.com/office/powerpoint/2010/main" Requires="p14">
      <p:transition spd="slow" p14:dur="2000" advTm="9000">
        <p14:prism isContent="1"/>
      </p:transition>
    </mc:Choice>
    <mc:Fallback>
      <p:transition spd="slow" advTm="9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49BAAD6-3BE3-4450-B6CB-7DA6C318D896}"/>
              </a:ext>
            </a:extLst>
          </p:cNvPr>
          <p:cNvSpPr txBox="1"/>
          <p:nvPr/>
        </p:nvSpPr>
        <p:spPr>
          <a:xfrm>
            <a:off x="1524000" y="6014680"/>
            <a:ext cx="6019800" cy="369332"/>
          </a:xfrm>
          <a:prstGeom prst="rect">
            <a:avLst/>
          </a:prstGeom>
          <a:noFill/>
        </p:spPr>
        <p:txBody>
          <a:bodyPr wrap="square" rtlCol="0">
            <a:spAutoFit/>
          </a:bodyPr>
          <a:lstStyle/>
          <a:p>
            <a:pPr algn="ctr"/>
            <a:r>
              <a:rPr lang="en-US" dirty="0"/>
              <a:t>Our Mr. MC hard at work calling out numbers</a:t>
            </a:r>
          </a:p>
        </p:txBody>
      </p:sp>
      <p:pic>
        <p:nvPicPr>
          <p:cNvPr id="12" name="Picture 2">
            <a:extLst>
              <a:ext uri="{FF2B5EF4-FFF2-40B4-BE49-F238E27FC236}">
                <a16:creationId xmlns:a16="http://schemas.microsoft.com/office/drawing/2014/main" id="{C63FF561-E5A7-40E9-87CF-5C61AB5307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375612" y="1214080"/>
            <a:ext cx="6392769" cy="4800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178362"/>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49BAAD6-3BE3-4450-B6CB-7DA6C318D896}"/>
              </a:ext>
            </a:extLst>
          </p:cNvPr>
          <p:cNvSpPr txBox="1"/>
          <p:nvPr/>
        </p:nvSpPr>
        <p:spPr>
          <a:xfrm>
            <a:off x="2228844" y="6028696"/>
            <a:ext cx="4686301" cy="369332"/>
          </a:xfrm>
          <a:prstGeom prst="rect">
            <a:avLst/>
          </a:prstGeom>
          <a:noFill/>
        </p:spPr>
        <p:txBody>
          <a:bodyPr wrap="square" rtlCol="0">
            <a:spAutoFit/>
          </a:bodyPr>
          <a:lstStyle/>
          <a:p>
            <a:pPr algn="ctr"/>
            <a:r>
              <a:rPr lang="en-US" dirty="0"/>
              <a:t>Charley busy stealing a gift.</a:t>
            </a:r>
          </a:p>
        </p:txBody>
      </p:sp>
      <p:pic>
        <p:nvPicPr>
          <p:cNvPr id="4098" name="Picture 2">
            <a:extLst>
              <a:ext uri="{FF2B5EF4-FFF2-40B4-BE49-F238E27FC236}">
                <a16:creationId xmlns:a16="http://schemas.microsoft.com/office/drawing/2014/main" id="{3CFE2FB1-E4CA-478C-8278-FB9480B938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951270" y="998995"/>
            <a:ext cx="3241448" cy="48600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90496"/>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49BAAD6-3BE3-4450-B6CB-7DA6C318D896}"/>
              </a:ext>
            </a:extLst>
          </p:cNvPr>
          <p:cNvSpPr txBox="1"/>
          <p:nvPr/>
        </p:nvSpPr>
        <p:spPr>
          <a:xfrm>
            <a:off x="1437568" y="5874299"/>
            <a:ext cx="6411032" cy="369332"/>
          </a:xfrm>
          <a:prstGeom prst="rect">
            <a:avLst/>
          </a:prstGeom>
          <a:noFill/>
        </p:spPr>
        <p:txBody>
          <a:bodyPr wrap="square" rtlCol="0">
            <a:spAutoFit/>
          </a:bodyPr>
          <a:lstStyle/>
          <a:p>
            <a:pPr algn="ctr"/>
            <a:r>
              <a:rPr lang="en-US" dirty="0"/>
              <a:t>Marry picks out a throw.</a:t>
            </a:r>
          </a:p>
        </p:txBody>
      </p:sp>
      <p:pic>
        <p:nvPicPr>
          <p:cNvPr id="12" name="Picture 2">
            <a:extLst>
              <a:ext uri="{FF2B5EF4-FFF2-40B4-BE49-F238E27FC236}">
                <a16:creationId xmlns:a16="http://schemas.microsoft.com/office/drawing/2014/main" id="{C63FF561-E5A7-40E9-87CF-5C61AB5307C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477"/>
          <a:stretch/>
        </p:blipFill>
        <p:spPr bwMode="auto">
          <a:xfrm>
            <a:off x="2502978" y="1371600"/>
            <a:ext cx="4424859" cy="45000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659277"/>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49BAAD6-3BE3-4450-B6CB-7DA6C318D896}"/>
              </a:ext>
            </a:extLst>
          </p:cNvPr>
          <p:cNvSpPr txBox="1"/>
          <p:nvPr/>
        </p:nvSpPr>
        <p:spPr>
          <a:xfrm>
            <a:off x="229389" y="4655097"/>
            <a:ext cx="4686301" cy="369332"/>
          </a:xfrm>
          <a:prstGeom prst="rect">
            <a:avLst/>
          </a:prstGeom>
          <a:noFill/>
        </p:spPr>
        <p:txBody>
          <a:bodyPr wrap="square" rtlCol="0">
            <a:spAutoFit/>
          </a:bodyPr>
          <a:lstStyle/>
          <a:p>
            <a:pPr algn="ctr"/>
            <a:r>
              <a:rPr lang="en-US" dirty="0"/>
              <a:t>Ruth picks a car puzzle </a:t>
            </a:r>
          </a:p>
        </p:txBody>
      </p:sp>
      <p:pic>
        <p:nvPicPr>
          <p:cNvPr id="12" name="Picture 2">
            <a:extLst>
              <a:ext uri="{FF2B5EF4-FFF2-40B4-BE49-F238E27FC236}">
                <a16:creationId xmlns:a16="http://schemas.microsoft.com/office/drawing/2014/main" id="{C63FF561-E5A7-40E9-87CF-5C61AB5307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06740" y="1034124"/>
            <a:ext cx="4377215" cy="3614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3CEB7261-C1FF-4DF8-8B58-E52BE5C09C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302305" y="2151874"/>
            <a:ext cx="2755285" cy="3614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F27947F-C180-4F20-8F95-78D31181870D}"/>
              </a:ext>
            </a:extLst>
          </p:cNvPr>
          <p:cNvSpPr txBox="1"/>
          <p:nvPr/>
        </p:nvSpPr>
        <p:spPr>
          <a:xfrm>
            <a:off x="4256098" y="5924010"/>
            <a:ext cx="4686301" cy="369332"/>
          </a:xfrm>
          <a:prstGeom prst="rect">
            <a:avLst/>
          </a:prstGeom>
          <a:noFill/>
        </p:spPr>
        <p:txBody>
          <a:bodyPr wrap="square" rtlCol="0">
            <a:spAutoFit/>
          </a:bodyPr>
          <a:lstStyle/>
          <a:p>
            <a:pPr algn="ctr"/>
            <a:r>
              <a:rPr lang="en-US" dirty="0"/>
              <a:t>And Gary steals it…</a:t>
            </a:r>
          </a:p>
        </p:txBody>
      </p:sp>
    </p:spTree>
    <p:extLst>
      <p:ext uri="{BB962C8B-B14F-4D97-AF65-F5344CB8AC3E}">
        <p14:creationId xmlns:p14="http://schemas.microsoft.com/office/powerpoint/2010/main" val="4154324146"/>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49BAAD6-3BE3-4450-B6CB-7DA6C318D896}"/>
              </a:ext>
            </a:extLst>
          </p:cNvPr>
          <p:cNvSpPr txBox="1"/>
          <p:nvPr/>
        </p:nvSpPr>
        <p:spPr>
          <a:xfrm>
            <a:off x="533400" y="5655911"/>
            <a:ext cx="7315200" cy="646331"/>
          </a:xfrm>
          <a:prstGeom prst="rect">
            <a:avLst/>
          </a:prstGeom>
          <a:noFill/>
        </p:spPr>
        <p:txBody>
          <a:bodyPr wrap="square" rtlCol="0">
            <a:spAutoFit/>
          </a:bodyPr>
          <a:lstStyle/>
          <a:p>
            <a:pPr algn="ctr"/>
            <a:r>
              <a:rPr lang="en-US" dirty="0"/>
              <a:t>Garry is on the steal again!</a:t>
            </a:r>
          </a:p>
          <a:p>
            <a:pPr algn="ctr"/>
            <a:r>
              <a:rPr lang="en-US" dirty="0"/>
              <a:t>. </a:t>
            </a:r>
          </a:p>
        </p:txBody>
      </p:sp>
      <p:pic>
        <p:nvPicPr>
          <p:cNvPr id="12" name="Picture 2">
            <a:extLst>
              <a:ext uri="{FF2B5EF4-FFF2-40B4-BE49-F238E27FC236}">
                <a16:creationId xmlns:a16="http://schemas.microsoft.com/office/drawing/2014/main" id="{C63FF561-E5A7-40E9-87CF-5C61AB5307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050339" y="1137543"/>
            <a:ext cx="6341061" cy="45362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418460"/>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49BAAD6-3BE3-4450-B6CB-7DA6C318D896}"/>
              </a:ext>
            </a:extLst>
          </p:cNvPr>
          <p:cNvSpPr txBox="1"/>
          <p:nvPr/>
        </p:nvSpPr>
        <p:spPr>
          <a:xfrm>
            <a:off x="2362200" y="6075480"/>
            <a:ext cx="4686301" cy="369332"/>
          </a:xfrm>
          <a:prstGeom prst="rect">
            <a:avLst/>
          </a:prstGeom>
          <a:noFill/>
        </p:spPr>
        <p:txBody>
          <a:bodyPr wrap="square" rtlCol="0">
            <a:spAutoFit/>
          </a:bodyPr>
          <a:lstStyle/>
          <a:p>
            <a:pPr algn="ctr"/>
            <a:r>
              <a:rPr lang="en-US" dirty="0"/>
              <a:t>Sylvia was having a good laugh</a:t>
            </a:r>
          </a:p>
        </p:txBody>
      </p:sp>
      <p:pic>
        <p:nvPicPr>
          <p:cNvPr id="11" name="Picture 10">
            <a:extLst>
              <a:ext uri="{FF2B5EF4-FFF2-40B4-BE49-F238E27FC236}">
                <a16:creationId xmlns:a16="http://schemas.microsoft.com/office/drawing/2014/main" id="{F560E2FC-184F-4D8B-8121-DBBEAC5565A7}"/>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val="0"/>
              </a:ext>
            </a:extLst>
          </a:blip>
          <a:srcRect t="7554" b="7554"/>
          <a:stretch/>
        </p:blipFill>
        <p:spPr>
          <a:xfrm>
            <a:off x="1991382" y="2429460"/>
            <a:ext cx="5559878" cy="3538105"/>
          </a:xfrm>
          <a:prstGeom prst="rect">
            <a:avLst/>
          </a:prstGeom>
          <a:ln>
            <a:noFill/>
          </a:ln>
          <a:effectLst>
            <a:softEdge rad="112500"/>
          </a:effectLst>
        </p:spPr>
      </p:pic>
      <p:pic>
        <p:nvPicPr>
          <p:cNvPr id="12" name="Picture 2">
            <a:extLst>
              <a:ext uri="{FF2B5EF4-FFF2-40B4-BE49-F238E27FC236}">
                <a16:creationId xmlns:a16="http://schemas.microsoft.com/office/drawing/2014/main" id="{C63FF561-E5A7-40E9-87CF-5C61AB5307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708049" y="1063335"/>
            <a:ext cx="5727900" cy="50992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151409"/>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49BAAD6-3BE3-4450-B6CB-7DA6C318D896}"/>
              </a:ext>
            </a:extLst>
          </p:cNvPr>
          <p:cNvSpPr txBox="1"/>
          <p:nvPr/>
        </p:nvSpPr>
        <p:spPr>
          <a:xfrm>
            <a:off x="2476499" y="6140869"/>
            <a:ext cx="4191000" cy="369332"/>
          </a:xfrm>
          <a:prstGeom prst="rect">
            <a:avLst/>
          </a:prstGeom>
          <a:noFill/>
        </p:spPr>
        <p:txBody>
          <a:bodyPr wrap="square" rtlCol="0">
            <a:spAutoFit/>
          </a:bodyPr>
          <a:lstStyle/>
          <a:p>
            <a:pPr algn="ctr"/>
            <a:r>
              <a:rPr lang="en-US" dirty="0"/>
              <a:t>Ann Heckert was the photographer </a:t>
            </a:r>
          </a:p>
        </p:txBody>
      </p:sp>
      <p:pic>
        <p:nvPicPr>
          <p:cNvPr id="12" name="Picture 2">
            <a:extLst>
              <a:ext uri="{FF2B5EF4-FFF2-40B4-BE49-F238E27FC236}">
                <a16:creationId xmlns:a16="http://schemas.microsoft.com/office/drawing/2014/main" id="{C63FF561-E5A7-40E9-87CF-5C61AB5307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176976" y="685800"/>
            <a:ext cx="4790048" cy="5257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202250"/>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49BAAD6-3BE3-4450-B6CB-7DA6C318D896}"/>
              </a:ext>
            </a:extLst>
          </p:cNvPr>
          <p:cNvSpPr txBox="1"/>
          <p:nvPr/>
        </p:nvSpPr>
        <p:spPr>
          <a:xfrm>
            <a:off x="457200" y="5629726"/>
            <a:ext cx="4686301" cy="369332"/>
          </a:xfrm>
          <a:prstGeom prst="rect">
            <a:avLst/>
          </a:prstGeom>
          <a:noFill/>
        </p:spPr>
        <p:txBody>
          <a:bodyPr wrap="square" rtlCol="0">
            <a:spAutoFit/>
          </a:bodyPr>
          <a:lstStyle/>
          <a:p>
            <a:pPr algn="ctr"/>
            <a:r>
              <a:rPr lang="en-US" dirty="0"/>
              <a:t>Rudy scored with a battery jumper</a:t>
            </a:r>
          </a:p>
        </p:txBody>
      </p:sp>
      <p:pic>
        <p:nvPicPr>
          <p:cNvPr id="12" name="Picture 2">
            <a:extLst>
              <a:ext uri="{FF2B5EF4-FFF2-40B4-BE49-F238E27FC236}">
                <a16:creationId xmlns:a16="http://schemas.microsoft.com/office/drawing/2014/main" id="{C63FF561-E5A7-40E9-87CF-5C61AB5307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838200" y="685800"/>
            <a:ext cx="4165122" cy="4916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C6FE053-C343-4F7C-A26E-B1272C0115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967463" y="1053305"/>
            <a:ext cx="3839571" cy="4916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FEC5FBB-D529-4C45-9CD9-874FCF495851}"/>
              </a:ext>
            </a:extLst>
          </p:cNvPr>
          <p:cNvSpPr txBox="1"/>
          <p:nvPr/>
        </p:nvSpPr>
        <p:spPr>
          <a:xfrm>
            <a:off x="4544097" y="5877059"/>
            <a:ext cx="4686301" cy="369332"/>
          </a:xfrm>
          <a:prstGeom prst="rect">
            <a:avLst/>
          </a:prstGeom>
          <a:noFill/>
        </p:spPr>
        <p:txBody>
          <a:bodyPr wrap="square" rtlCol="0">
            <a:spAutoFit/>
          </a:bodyPr>
          <a:lstStyle/>
          <a:p>
            <a:pPr algn="ctr"/>
            <a:r>
              <a:rPr lang="en-US" dirty="0"/>
              <a:t>George Steals it..</a:t>
            </a:r>
          </a:p>
        </p:txBody>
      </p:sp>
    </p:spTree>
    <p:extLst>
      <p:ext uri="{BB962C8B-B14F-4D97-AF65-F5344CB8AC3E}">
        <p14:creationId xmlns:p14="http://schemas.microsoft.com/office/powerpoint/2010/main" val="1566368909"/>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49BAAD6-3BE3-4450-B6CB-7DA6C318D896}"/>
              </a:ext>
            </a:extLst>
          </p:cNvPr>
          <p:cNvSpPr txBox="1"/>
          <p:nvPr/>
        </p:nvSpPr>
        <p:spPr>
          <a:xfrm>
            <a:off x="2428169" y="5967565"/>
            <a:ext cx="4686301" cy="646331"/>
          </a:xfrm>
          <a:prstGeom prst="rect">
            <a:avLst/>
          </a:prstGeom>
          <a:noFill/>
        </p:spPr>
        <p:txBody>
          <a:bodyPr wrap="square" rtlCol="0">
            <a:spAutoFit/>
          </a:bodyPr>
          <a:lstStyle/>
          <a:p>
            <a:pPr algn="ctr"/>
            <a:r>
              <a:rPr lang="en-US" dirty="0"/>
              <a:t>George picked a watermelon cutting board but later lost it….</a:t>
            </a:r>
          </a:p>
        </p:txBody>
      </p:sp>
      <p:pic>
        <p:nvPicPr>
          <p:cNvPr id="12" name="Picture 2">
            <a:extLst>
              <a:ext uri="{FF2B5EF4-FFF2-40B4-BE49-F238E27FC236}">
                <a16:creationId xmlns:a16="http://schemas.microsoft.com/office/drawing/2014/main" id="{C63FF561-E5A7-40E9-87CF-5C61AB5307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751339" y="1035342"/>
            <a:ext cx="3895800" cy="4916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357815"/>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49BAAD6-3BE3-4450-B6CB-7DA6C318D896}"/>
              </a:ext>
            </a:extLst>
          </p:cNvPr>
          <p:cNvSpPr txBox="1"/>
          <p:nvPr/>
        </p:nvSpPr>
        <p:spPr>
          <a:xfrm>
            <a:off x="2133600" y="5872505"/>
            <a:ext cx="4686301" cy="646331"/>
          </a:xfrm>
          <a:prstGeom prst="rect">
            <a:avLst/>
          </a:prstGeom>
          <a:noFill/>
        </p:spPr>
        <p:txBody>
          <a:bodyPr wrap="square" rtlCol="0">
            <a:spAutoFit/>
          </a:bodyPr>
          <a:lstStyle/>
          <a:p>
            <a:pPr algn="ctr"/>
            <a:r>
              <a:rPr lang="en-US" dirty="0"/>
              <a:t>Not sure what Byron has there but it got stolen too..</a:t>
            </a:r>
          </a:p>
        </p:txBody>
      </p:sp>
      <p:pic>
        <p:nvPicPr>
          <p:cNvPr id="12" name="Picture 2">
            <a:extLst>
              <a:ext uri="{FF2B5EF4-FFF2-40B4-BE49-F238E27FC236}">
                <a16:creationId xmlns:a16="http://schemas.microsoft.com/office/drawing/2014/main" id="{C63FF561-E5A7-40E9-87CF-5C61AB5307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728155" y="762000"/>
            <a:ext cx="3687690" cy="49688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945415"/>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3DDE57B-BEE4-438B-BF63-6BA6837F53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322376" y="876300"/>
            <a:ext cx="4499247" cy="5105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039876"/>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3DDE57B-BEE4-438B-BF63-6BA6837F53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599742" y="876300"/>
            <a:ext cx="3944514" cy="5105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53E9F56-2154-482F-B2E4-6F486FC9CC2A}"/>
              </a:ext>
            </a:extLst>
          </p:cNvPr>
          <p:cNvSpPr txBox="1"/>
          <p:nvPr/>
        </p:nvSpPr>
        <p:spPr>
          <a:xfrm>
            <a:off x="2133600" y="5872505"/>
            <a:ext cx="4686301" cy="646331"/>
          </a:xfrm>
          <a:prstGeom prst="rect">
            <a:avLst/>
          </a:prstGeom>
          <a:noFill/>
        </p:spPr>
        <p:txBody>
          <a:bodyPr wrap="square" rtlCol="0">
            <a:spAutoFit/>
          </a:bodyPr>
          <a:lstStyle/>
          <a:p>
            <a:pPr algn="ctr"/>
            <a:r>
              <a:rPr lang="en-US" dirty="0"/>
              <a:t>Jim’s not sure what he got but thinks it might be a Taser </a:t>
            </a:r>
          </a:p>
        </p:txBody>
      </p:sp>
    </p:spTree>
    <p:extLst>
      <p:ext uri="{BB962C8B-B14F-4D97-AF65-F5344CB8AC3E}">
        <p14:creationId xmlns:p14="http://schemas.microsoft.com/office/powerpoint/2010/main" val="2228142780"/>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49BAAD6-3BE3-4450-B6CB-7DA6C318D896}"/>
              </a:ext>
            </a:extLst>
          </p:cNvPr>
          <p:cNvSpPr txBox="1"/>
          <p:nvPr/>
        </p:nvSpPr>
        <p:spPr>
          <a:xfrm>
            <a:off x="2286000" y="6162620"/>
            <a:ext cx="4686301" cy="646331"/>
          </a:xfrm>
          <a:prstGeom prst="rect">
            <a:avLst/>
          </a:prstGeom>
          <a:noFill/>
        </p:spPr>
        <p:txBody>
          <a:bodyPr wrap="square" rtlCol="0">
            <a:spAutoFit/>
          </a:bodyPr>
          <a:lstStyle/>
          <a:p>
            <a:pPr algn="ctr"/>
            <a:r>
              <a:rPr lang="en-US" dirty="0"/>
              <a:t>Hmm, think more stealing went on than picking out gifts…</a:t>
            </a:r>
          </a:p>
        </p:txBody>
      </p:sp>
      <p:pic>
        <p:nvPicPr>
          <p:cNvPr id="11" name="Picture 10">
            <a:extLst>
              <a:ext uri="{FF2B5EF4-FFF2-40B4-BE49-F238E27FC236}">
                <a16:creationId xmlns:a16="http://schemas.microsoft.com/office/drawing/2014/main" id="{F560E2FC-184F-4D8B-8121-DBBEAC5565A7}"/>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val="0"/>
              </a:ext>
            </a:extLst>
          </a:blip>
          <a:srcRect t="7554" b="7554"/>
          <a:stretch/>
        </p:blipFill>
        <p:spPr>
          <a:xfrm>
            <a:off x="1991382" y="2429460"/>
            <a:ext cx="5559878" cy="3538105"/>
          </a:xfrm>
          <a:prstGeom prst="rect">
            <a:avLst/>
          </a:prstGeom>
          <a:ln>
            <a:noFill/>
          </a:ln>
          <a:effectLst>
            <a:softEdge rad="112500"/>
          </a:effectLst>
        </p:spPr>
      </p:pic>
      <p:pic>
        <p:nvPicPr>
          <p:cNvPr id="12" name="Picture 2">
            <a:extLst>
              <a:ext uri="{FF2B5EF4-FFF2-40B4-BE49-F238E27FC236}">
                <a16:creationId xmlns:a16="http://schemas.microsoft.com/office/drawing/2014/main" id="{C63FF561-E5A7-40E9-87CF-5C61AB5307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172476" y="1127529"/>
            <a:ext cx="6799046" cy="49708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969932"/>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49BAAD6-3BE3-4450-B6CB-7DA6C318D896}"/>
              </a:ext>
            </a:extLst>
          </p:cNvPr>
          <p:cNvSpPr txBox="1"/>
          <p:nvPr/>
        </p:nvSpPr>
        <p:spPr>
          <a:xfrm>
            <a:off x="2228848" y="5824663"/>
            <a:ext cx="4686301" cy="369332"/>
          </a:xfrm>
          <a:prstGeom prst="rect">
            <a:avLst/>
          </a:prstGeom>
          <a:noFill/>
        </p:spPr>
        <p:txBody>
          <a:bodyPr wrap="square" rtlCol="0">
            <a:spAutoFit/>
          </a:bodyPr>
          <a:lstStyle/>
          <a:p>
            <a:pPr algn="ctr"/>
            <a:r>
              <a:rPr lang="en-US" dirty="0"/>
              <a:t>I think everyone had a good time </a:t>
            </a:r>
          </a:p>
        </p:txBody>
      </p:sp>
      <p:pic>
        <p:nvPicPr>
          <p:cNvPr id="12" name="Picture 2">
            <a:extLst>
              <a:ext uri="{FF2B5EF4-FFF2-40B4-BE49-F238E27FC236}">
                <a16:creationId xmlns:a16="http://schemas.microsoft.com/office/drawing/2014/main" id="{C63FF561-E5A7-40E9-87CF-5C61AB5307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284927" y="1702361"/>
            <a:ext cx="6574144" cy="38212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675F2A6-D4B5-4CAC-92C5-0D37625C7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12186">
            <a:off x="6681785" y="5850267"/>
            <a:ext cx="466725" cy="304800"/>
          </a:xfrm>
          <a:prstGeom prst="rect">
            <a:avLst/>
          </a:prstGeom>
        </p:spPr>
      </p:pic>
    </p:spTree>
    <p:extLst>
      <p:ext uri="{BB962C8B-B14F-4D97-AF65-F5344CB8AC3E}">
        <p14:creationId xmlns:p14="http://schemas.microsoft.com/office/powerpoint/2010/main" val="2829297679"/>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3086" y="2057400"/>
            <a:ext cx="6829313" cy="830997"/>
          </a:xfrm>
          <a:prstGeom prst="rect">
            <a:avLst/>
          </a:prstGeom>
          <a:noFill/>
        </p:spPr>
        <p:txBody>
          <a:bodyPr wrap="square" rtlCol="0">
            <a:spAutoFit/>
          </a:bodyPr>
          <a:lstStyle/>
          <a:p>
            <a:pPr algn="ctr"/>
            <a:r>
              <a:rPr lang="en-US" sz="2400" i="1" dirty="0">
                <a:solidFill>
                  <a:schemeClr val="accent5">
                    <a:lumMod val="40000"/>
                    <a:lumOff val="60000"/>
                  </a:schemeClr>
                </a:solidFill>
              </a:rPr>
              <a:t>Big thanks to all those who worked to put on a wonderful Christmas Dinner Party</a:t>
            </a:r>
          </a:p>
        </p:txBody>
      </p:sp>
      <p:sp>
        <p:nvSpPr>
          <p:cNvPr id="5" name="TextBox 4">
            <a:extLst>
              <a:ext uri="{FF2B5EF4-FFF2-40B4-BE49-F238E27FC236}">
                <a16:creationId xmlns:a16="http://schemas.microsoft.com/office/drawing/2014/main" id="{91B8B275-F37F-4FA9-923B-6DDF24359CA4}"/>
              </a:ext>
            </a:extLst>
          </p:cNvPr>
          <p:cNvSpPr txBox="1"/>
          <p:nvPr/>
        </p:nvSpPr>
        <p:spPr>
          <a:xfrm>
            <a:off x="2655907" y="2897362"/>
            <a:ext cx="3657600" cy="830997"/>
          </a:xfrm>
          <a:prstGeom prst="rect">
            <a:avLst/>
          </a:prstGeom>
          <a:noFill/>
        </p:spPr>
        <p:txBody>
          <a:bodyPr wrap="square" rtlCol="0">
            <a:spAutoFit/>
          </a:bodyPr>
          <a:lstStyle/>
          <a:p>
            <a:r>
              <a:rPr lang="en-US" sz="2400" i="1" dirty="0">
                <a:solidFill>
                  <a:schemeClr val="accent5">
                    <a:lumMod val="40000"/>
                    <a:lumOff val="60000"/>
                  </a:schemeClr>
                </a:solidFill>
              </a:rPr>
              <a:t>And thanks to Ann for providing the photos..</a:t>
            </a:r>
          </a:p>
        </p:txBody>
      </p:sp>
      <p:pic>
        <p:nvPicPr>
          <p:cNvPr id="6" name="Picture 5" descr="A christmas tree with lights&#10;&#10;Description automatically generated with low confidence">
            <a:extLst>
              <a:ext uri="{FF2B5EF4-FFF2-40B4-BE49-F238E27FC236}">
                <a16:creationId xmlns:a16="http://schemas.microsoft.com/office/drawing/2014/main" id="{79B386D4-0085-4238-B8B0-371C46614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399" y="1502599"/>
            <a:ext cx="685800" cy="1323975"/>
          </a:xfrm>
          <a:prstGeom prst="rect">
            <a:avLst/>
          </a:prstGeom>
        </p:spPr>
      </p:pic>
      <p:pic>
        <p:nvPicPr>
          <p:cNvPr id="7" name="Picture 6" descr="A christmas tree with lights&#10;&#10;Description automatically generated with low confidence">
            <a:extLst>
              <a:ext uri="{FF2B5EF4-FFF2-40B4-BE49-F238E27FC236}">
                <a16:creationId xmlns:a16="http://schemas.microsoft.com/office/drawing/2014/main" id="{EE3034D4-224E-4A28-87D2-AB1652D82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1" y="1573387"/>
            <a:ext cx="685800" cy="1323975"/>
          </a:xfrm>
          <a:prstGeom prst="rect">
            <a:avLst/>
          </a:prstGeom>
        </p:spPr>
      </p:pic>
      <p:sp>
        <p:nvSpPr>
          <p:cNvPr id="8" name="TextBox 7">
            <a:extLst>
              <a:ext uri="{FF2B5EF4-FFF2-40B4-BE49-F238E27FC236}">
                <a16:creationId xmlns:a16="http://schemas.microsoft.com/office/drawing/2014/main" id="{3E380F0C-D31C-4632-8E4F-E9BC87924417}"/>
              </a:ext>
            </a:extLst>
          </p:cNvPr>
          <p:cNvSpPr txBox="1"/>
          <p:nvPr/>
        </p:nvSpPr>
        <p:spPr>
          <a:xfrm>
            <a:off x="1028701" y="4419600"/>
            <a:ext cx="6912013" cy="1323439"/>
          </a:xfrm>
          <a:prstGeom prst="rect">
            <a:avLst/>
          </a:prstGeom>
          <a:noFill/>
        </p:spPr>
        <p:txBody>
          <a:bodyPr wrap="square" rtlCol="0">
            <a:spAutoFit/>
          </a:bodyPr>
          <a:lstStyle/>
          <a:p>
            <a:pPr algn="ctr"/>
            <a:r>
              <a:rPr lang="en-US" sz="4000" b="1" i="1" dirty="0">
                <a:solidFill>
                  <a:srgbClr val="FF0000"/>
                </a:solidFill>
                <a:latin typeface="Bodoni MT Condensed" panose="02070606080606020203" pitchFamily="18" charset="0"/>
              </a:rPr>
              <a:t>Merry Christmas and Healthy and Happy New Year</a:t>
            </a:r>
          </a:p>
        </p:txBody>
      </p:sp>
      <p:pic>
        <p:nvPicPr>
          <p:cNvPr id="10" name="Picture 9" descr="A picture containing text, clipart&#10;&#10;Description automatically generated">
            <a:extLst>
              <a:ext uri="{FF2B5EF4-FFF2-40B4-BE49-F238E27FC236}">
                <a16:creationId xmlns:a16="http://schemas.microsoft.com/office/drawing/2014/main" id="{4B95263B-AA4A-4C04-86FE-FB9A1310A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998" y="4572000"/>
            <a:ext cx="790575" cy="790575"/>
          </a:xfrm>
          <a:prstGeom prst="rect">
            <a:avLst/>
          </a:prstGeom>
        </p:spPr>
      </p:pic>
    </p:spTree>
    <p:extLst>
      <p:ext uri="{BB962C8B-B14F-4D97-AF65-F5344CB8AC3E}">
        <p14:creationId xmlns:p14="http://schemas.microsoft.com/office/powerpoint/2010/main" val="1192150628"/>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C63FF561-E5A7-40E9-87CF-5C61AB5307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371600" y="1524000"/>
            <a:ext cx="6606953" cy="41017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766EB7-0507-4B93-A8F3-FE7EB98F6B33}"/>
              </a:ext>
            </a:extLst>
          </p:cNvPr>
          <p:cNvSpPr txBox="1"/>
          <p:nvPr/>
        </p:nvSpPr>
        <p:spPr>
          <a:xfrm>
            <a:off x="1524000" y="5943600"/>
            <a:ext cx="6172200" cy="369332"/>
          </a:xfrm>
          <a:prstGeom prst="rect">
            <a:avLst/>
          </a:prstGeom>
          <a:noFill/>
        </p:spPr>
        <p:txBody>
          <a:bodyPr wrap="square" rtlCol="0">
            <a:spAutoFit/>
          </a:bodyPr>
          <a:lstStyle/>
          <a:p>
            <a:pPr algn="ctr"/>
            <a:r>
              <a:rPr lang="en-US" dirty="0"/>
              <a:t>George’s ready for Christmas Dinner</a:t>
            </a:r>
          </a:p>
        </p:txBody>
      </p:sp>
    </p:spTree>
    <p:extLst>
      <p:ext uri="{BB962C8B-B14F-4D97-AF65-F5344CB8AC3E}">
        <p14:creationId xmlns:p14="http://schemas.microsoft.com/office/powerpoint/2010/main" val="3298512975"/>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96A597-0A59-4BFC-9417-34261247C4B3}"/>
              </a:ext>
            </a:extLst>
          </p:cNvPr>
          <p:cNvPicPr>
            <a:picLocks noChangeAspect="1"/>
          </p:cNvPicPr>
          <p:nvPr/>
        </p:nvPicPr>
        <p:blipFill>
          <a:blip r:embed="rId2" cstate="print">
            <a:extLst>
              <a:ext uri="{28A0092B-C50C-407E-A947-70E740481C1C}">
                <a14:useLocalDpi xmlns:a14="http://schemas.microsoft.com/office/drawing/2010/main" val="0"/>
              </a:ext>
            </a:extLst>
          </a:blip>
          <a:srcRect l="4330" r="4330"/>
          <a:stretch/>
        </p:blipFill>
        <p:spPr>
          <a:xfrm>
            <a:off x="740229" y="1219199"/>
            <a:ext cx="7413171" cy="4717473"/>
          </a:xfrm>
          <a:prstGeom prst="rect">
            <a:avLst/>
          </a:prstGeom>
          <a:ln>
            <a:noFill/>
          </a:ln>
          <a:effectLst>
            <a:softEdge rad="112500"/>
          </a:effectLst>
        </p:spPr>
      </p:pic>
      <p:sp>
        <p:nvSpPr>
          <p:cNvPr id="6" name="TextBox 5">
            <a:extLst>
              <a:ext uri="{FF2B5EF4-FFF2-40B4-BE49-F238E27FC236}">
                <a16:creationId xmlns:a16="http://schemas.microsoft.com/office/drawing/2014/main" id="{39FF3588-B664-4192-A8C2-B3CA11A66C56}"/>
              </a:ext>
            </a:extLst>
          </p:cNvPr>
          <p:cNvSpPr txBox="1"/>
          <p:nvPr/>
        </p:nvSpPr>
        <p:spPr>
          <a:xfrm>
            <a:off x="838200" y="6139357"/>
            <a:ext cx="7315199" cy="369332"/>
          </a:xfrm>
          <a:prstGeom prst="rect">
            <a:avLst/>
          </a:prstGeom>
          <a:noFill/>
        </p:spPr>
        <p:txBody>
          <a:bodyPr wrap="square" rtlCol="0">
            <a:spAutoFit/>
          </a:bodyPr>
          <a:lstStyle/>
          <a:p>
            <a:pPr algn="ctr"/>
            <a:r>
              <a:rPr lang="en-US" dirty="0"/>
              <a:t>After a nice Buffett dinner, it was time to exchange  gifts</a:t>
            </a:r>
          </a:p>
        </p:txBody>
      </p:sp>
      <p:sp>
        <p:nvSpPr>
          <p:cNvPr id="4" name="TextBox 3">
            <a:extLst>
              <a:ext uri="{FF2B5EF4-FFF2-40B4-BE49-F238E27FC236}">
                <a16:creationId xmlns:a16="http://schemas.microsoft.com/office/drawing/2014/main" id="{A180D3F1-7DF6-4994-94C4-2567901E416A}"/>
              </a:ext>
            </a:extLst>
          </p:cNvPr>
          <p:cNvSpPr txBox="1"/>
          <p:nvPr/>
        </p:nvSpPr>
        <p:spPr>
          <a:xfrm>
            <a:off x="1115993" y="663225"/>
            <a:ext cx="6912013" cy="400110"/>
          </a:xfrm>
          <a:prstGeom prst="rect">
            <a:avLst/>
          </a:prstGeom>
          <a:noFill/>
        </p:spPr>
        <p:txBody>
          <a:bodyPr wrap="square" rtlCol="0">
            <a:spAutoFit/>
          </a:bodyPr>
          <a:lstStyle/>
          <a:p>
            <a:pPr algn="ctr"/>
            <a:r>
              <a:rPr lang="en-US" sz="2000" b="1" i="1" dirty="0"/>
              <a:t>EEVAC Christmas Party</a:t>
            </a:r>
          </a:p>
        </p:txBody>
      </p:sp>
    </p:spTree>
    <p:extLst>
      <p:ext uri="{BB962C8B-B14F-4D97-AF65-F5344CB8AC3E}">
        <p14:creationId xmlns:p14="http://schemas.microsoft.com/office/powerpoint/2010/main" val="1737388100"/>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49BAAD6-3BE3-4450-B6CB-7DA6C318D896}"/>
              </a:ext>
            </a:extLst>
          </p:cNvPr>
          <p:cNvSpPr txBox="1"/>
          <p:nvPr/>
        </p:nvSpPr>
        <p:spPr>
          <a:xfrm>
            <a:off x="1826666" y="6140869"/>
            <a:ext cx="5724593" cy="369332"/>
          </a:xfrm>
          <a:prstGeom prst="rect">
            <a:avLst/>
          </a:prstGeom>
          <a:noFill/>
        </p:spPr>
        <p:txBody>
          <a:bodyPr wrap="square" rtlCol="0">
            <a:spAutoFit/>
          </a:bodyPr>
          <a:lstStyle/>
          <a:p>
            <a:pPr algn="ctr"/>
            <a:r>
              <a:rPr lang="en-US" dirty="0"/>
              <a:t>Charles is about to see what he picked</a:t>
            </a:r>
          </a:p>
        </p:txBody>
      </p:sp>
      <p:pic>
        <p:nvPicPr>
          <p:cNvPr id="11" name="Picture 10">
            <a:extLst>
              <a:ext uri="{FF2B5EF4-FFF2-40B4-BE49-F238E27FC236}">
                <a16:creationId xmlns:a16="http://schemas.microsoft.com/office/drawing/2014/main" id="{F560E2FC-184F-4D8B-8121-DBBEAC5565A7}"/>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val="0"/>
              </a:ext>
            </a:extLst>
          </a:blip>
          <a:srcRect t="7554" b="7554"/>
          <a:stretch/>
        </p:blipFill>
        <p:spPr>
          <a:xfrm>
            <a:off x="1991382" y="2429460"/>
            <a:ext cx="5559878" cy="3538105"/>
          </a:xfrm>
          <a:prstGeom prst="rect">
            <a:avLst/>
          </a:prstGeom>
          <a:ln>
            <a:noFill/>
          </a:ln>
          <a:effectLst>
            <a:softEdge rad="112500"/>
          </a:effectLst>
        </p:spPr>
      </p:pic>
      <p:pic>
        <p:nvPicPr>
          <p:cNvPr id="12" name="Picture 2">
            <a:extLst>
              <a:ext uri="{FF2B5EF4-FFF2-40B4-BE49-F238E27FC236}">
                <a16:creationId xmlns:a16="http://schemas.microsoft.com/office/drawing/2014/main" id="{C63FF561-E5A7-40E9-87CF-5C61AB5307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826666" y="1084284"/>
            <a:ext cx="5889309" cy="50565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256045"/>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96A597-0A59-4BFC-9417-34261247C4B3}"/>
              </a:ext>
            </a:extLst>
          </p:cNvPr>
          <p:cNvPicPr>
            <a:picLocks noChangeAspect="1"/>
          </p:cNvPicPr>
          <p:nvPr/>
        </p:nvPicPr>
        <p:blipFill>
          <a:blip r:embed="rId3">
            <a:extLst>
              <a:ext uri="{28A0092B-C50C-407E-A947-70E740481C1C}">
                <a14:useLocalDpi xmlns:a14="http://schemas.microsoft.com/office/drawing/2010/main" val="0"/>
              </a:ext>
            </a:extLst>
          </a:blip>
          <a:srcRect t="14173" b="14173"/>
          <a:stretch/>
        </p:blipFill>
        <p:spPr>
          <a:xfrm>
            <a:off x="772181" y="1267410"/>
            <a:ext cx="7413171" cy="4717473"/>
          </a:xfrm>
          <a:prstGeom prst="rect">
            <a:avLst/>
          </a:prstGeom>
          <a:ln>
            <a:noFill/>
          </a:ln>
          <a:effectLst>
            <a:softEdge rad="112500"/>
          </a:effectLst>
        </p:spPr>
      </p:pic>
      <p:sp>
        <p:nvSpPr>
          <p:cNvPr id="7" name="TextBox 6">
            <a:extLst>
              <a:ext uri="{FF2B5EF4-FFF2-40B4-BE49-F238E27FC236}">
                <a16:creationId xmlns:a16="http://schemas.microsoft.com/office/drawing/2014/main" id="{649BAAD6-3BE3-4450-B6CB-7DA6C318D896}"/>
              </a:ext>
            </a:extLst>
          </p:cNvPr>
          <p:cNvSpPr txBox="1"/>
          <p:nvPr/>
        </p:nvSpPr>
        <p:spPr>
          <a:xfrm>
            <a:off x="2383266" y="5988514"/>
            <a:ext cx="4191000" cy="646331"/>
          </a:xfrm>
          <a:prstGeom prst="rect">
            <a:avLst/>
          </a:prstGeom>
          <a:noFill/>
        </p:spPr>
        <p:txBody>
          <a:bodyPr wrap="square" rtlCol="0">
            <a:spAutoFit/>
          </a:bodyPr>
          <a:lstStyle/>
          <a:p>
            <a:pPr algn="ctr"/>
            <a:endParaRPr lang="en-US" dirty="0"/>
          </a:p>
          <a:p>
            <a:pPr algn="ctr"/>
            <a:endParaRPr lang="en-US" dirty="0"/>
          </a:p>
        </p:txBody>
      </p:sp>
    </p:spTree>
    <p:extLst>
      <p:ext uri="{BB962C8B-B14F-4D97-AF65-F5344CB8AC3E}">
        <p14:creationId xmlns:p14="http://schemas.microsoft.com/office/powerpoint/2010/main" val="2065278795"/>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96A597-0A59-4BFC-9417-34261247C4B3}"/>
              </a:ext>
            </a:extLst>
          </p:cNvPr>
          <p:cNvPicPr>
            <a:picLocks noChangeAspect="1"/>
          </p:cNvPicPr>
          <p:nvPr/>
        </p:nvPicPr>
        <p:blipFill>
          <a:blip r:embed="rId3">
            <a:extLst>
              <a:ext uri="{28A0092B-C50C-407E-A947-70E740481C1C}">
                <a14:useLocalDpi xmlns:a14="http://schemas.microsoft.com/office/drawing/2010/main" val="0"/>
              </a:ext>
            </a:extLst>
          </a:blip>
          <a:srcRect t="13512" b="13512"/>
          <a:stretch/>
        </p:blipFill>
        <p:spPr>
          <a:xfrm>
            <a:off x="772181" y="1267410"/>
            <a:ext cx="7413171" cy="4717473"/>
          </a:xfrm>
          <a:prstGeom prst="rect">
            <a:avLst/>
          </a:prstGeom>
          <a:ln>
            <a:noFill/>
          </a:ln>
          <a:effectLst>
            <a:softEdge rad="112500"/>
          </a:effectLst>
        </p:spPr>
      </p:pic>
      <p:sp>
        <p:nvSpPr>
          <p:cNvPr id="6" name="TextBox 5">
            <a:extLst>
              <a:ext uri="{FF2B5EF4-FFF2-40B4-BE49-F238E27FC236}">
                <a16:creationId xmlns:a16="http://schemas.microsoft.com/office/drawing/2014/main" id="{081F65E1-D1D1-4111-AA51-6CA29A6D65C2}"/>
              </a:ext>
            </a:extLst>
          </p:cNvPr>
          <p:cNvSpPr txBox="1"/>
          <p:nvPr/>
        </p:nvSpPr>
        <p:spPr>
          <a:xfrm>
            <a:off x="1826666" y="6140869"/>
            <a:ext cx="5724593" cy="369332"/>
          </a:xfrm>
          <a:prstGeom prst="rect">
            <a:avLst/>
          </a:prstGeom>
          <a:noFill/>
        </p:spPr>
        <p:txBody>
          <a:bodyPr wrap="square" rtlCol="0">
            <a:spAutoFit/>
          </a:bodyPr>
          <a:lstStyle/>
          <a:p>
            <a:pPr algn="ctr"/>
            <a:r>
              <a:rPr lang="en-US" dirty="0"/>
              <a:t>Mike making his escape with present in hand..</a:t>
            </a:r>
          </a:p>
        </p:txBody>
      </p:sp>
    </p:spTree>
    <p:extLst>
      <p:ext uri="{BB962C8B-B14F-4D97-AF65-F5344CB8AC3E}">
        <p14:creationId xmlns:p14="http://schemas.microsoft.com/office/powerpoint/2010/main" val="1144468314"/>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96A597-0A59-4BFC-9417-34261247C4B3}"/>
              </a:ext>
            </a:extLst>
          </p:cNvPr>
          <p:cNvPicPr>
            <a:picLocks noChangeAspect="1"/>
          </p:cNvPicPr>
          <p:nvPr/>
        </p:nvPicPr>
        <p:blipFill>
          <a:blip r:embed="rId3">
            <a:extLst>
              <a:ext uri="{28A0092B-C50C-407E-A947-70E740481C1C}">
                <a14:useLocalDpi xmlns:a14="http://schemas.microsoft.com/office/drawing/2010/main" val="0"/>
              </a:ext>
            </a:extLst>
          </a:blip>
          <a:srcRect t="14793" b="14793"/>
          <a:stretch/>
        </p:blipFill>
        <p:spPr>
          <a:xfrm>
            <a:off x="772181" y="1267410"/>
            <a:ext cx="7413171" cy="4717473"/>
          </a:xfrm>
          <a:prstGeom prst="rect">
            <a:avLst/>
          </a:prstGeom>
          <a:ln>
            <a:noFill/>
          </a:ln>
          <a:effectLst>
            <a:softEdge rad="112500"/>
          </a:effectLst>
        </p:spPr>
      </p:pic>
      <p:sp>
        <p:nvSpPr>
          <p:cNvPr id="7" name="TextBox 6">
            <a:extLst>
              <a:ext uri="{FF2B5EF4-FFF2-40B4-BE49-F238E27FC236}">
                <a16:creationId xmlns:a16="http://schemas.microsoft.com/office/drawing/2014/main" id="{649BAAD6-3BE3-4450-B6CB-7DA6C318D896}"/>
              </a:ext>
            </a:extLst>
          </p:cNvPr>
          <p:cNvSpPr txBox="1"/>
          <p:nvPr/>
        </p:nvSpPr>
        <p:spPr>
          <a:xfrm>
            <a:off x="2476499" y="5984883"/>
            <a:ext cx="4191000" cy="369332"/>
          </a:xfrm>
          <a:prstGeom prst="rect">
            <a:avLst/>
          </a:prstGeom>
          <a:noFill/>
        </p:spPr>
        <p:txBody>
          <a:bodyPr wrap="square" rtlCol="0">
            <a:spAutoFit/>
          </a:bodyPr>
          <a:lstStyle/>
          <a:p>
            <a:pPr algn="ctr"/>
            <a:r>
              <a:rPr lang="en-US" dirty="0"/>
              <a:t>Now to check out his pick</a:t>
            </a:r>
          </a:p>
        </p:txBody>
      </p:sp>
    </p:spTree>
    <p:extLst>
      <p:ext uri="{BB962C8B-B14F-4D97-AF65-F5344CB8AC3E}">
        <p14:creationId xmlns:p14="http://schemas.microsoft.com/office/powerpoint/2010/main" val="259212619"/>
      </p:ext>
    </p:extLst>
  </p:cSld>
  <p:clrMapOvr>
    <a:masterClrMapping/>
  </p:clrMapOvr>
  <mc:AlternateContent xmlns:mc="http://schemas.openxmlformats.org/markup-compatibility/2006">
    <mc:Choice xmlns:p14="http://schemas.microsoft.com/office/powerpoint/2010/main" Requires="p14">
      <p:transition spd="slow" p14:dur="2000" advTm="5000">
        <p14:prism isContent="1"/>
      </p:transition>
    </mc:Choice>
    <mc:Fallback>
      <p:transition spd="slow" advTm="5000">
        <p:fade/>
      </p:transition>
    </mc:Fallback>
  </mc:AlternateContent>
</p:sld>
</file>

<file path=ppt/theme/theme1.xml><?xml version="1.0" encoding="utf-8"?>
<a:theme xmlns:a="http://schemas.openxmlformats.org/drawingml/2006/main" name="1_Marina Border Segoe">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7F25514-F0B9-4065-B8A3-ED90E5FF354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1_Marina Border Segoe</Template>
  <TotalTime>6773</TotalTime>
  <Words>435</Words>
  <Application>Microsoft Office PowerPoint</Application>
  <PresentationFormat>On-screen Show (4:3)</PresentationFormat>
  <Paragraphs>73</Paragraphs>
  <Slides>37</Slides>
  <Notes>34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37</vt:i4>
      </vt:variant>
    </vt:vector>
  </HeadingPairs>
  <TitlesOfParts>
    <vt:vector size="45" baseType="lpstr">
      <vt:lpstr>Arial</vt:lpstr>
      <vt:lpstr>Bodoni MT Condensed</vt:lpstr>
      <vt:lpstr>Bradley Hand ITC</vt:lpstr>
      <vt:lpstr>Calibri</vt:lpstr>
      <vt:lpstr>Century Gothic</vt:lpstr>
      <vt:lpstr>Wingdings</vt:lpstr>
      <vt:lpstr>1_Marina Border Segoe</vt:lpstr>
      <vt:lpstr>Vapor Trail</vt:lpstr>
      <vt:lpstr>2021 EEVAC Christmas Party  at Eugene Elks club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Oregon CCCA Mini Tour 2005 Driving Down Memory Lane</dc:title>
  <dc:creator>gpotter942</dc:creator>
  <cp:lastModifiedBy>george potter</cp:lastModifiedBy>
  <cp:revision>97</cp:revision>
  <dcterms:created xsi:type="dcterms:W3CDTF">2016-12-19T18:22:00Z</dcterms:created>
  <dcterms:modified xsi:type="dcterms:W3CDTF">2021-12-21T17:57:00Z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TC102867639990</vt:lpwstr>
  </property>
</Properties>
</file>